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diagrams/data2.xml" ContentType="application/vnd.openxmlformats-officedocument.drawingml.diagramData+xml"/>
  <Override PartName="/ppt/diagrams/data4.xml" ContentType="application/vnd.openxmlformats-officedocument.drawingml.diagramData+xml"/>
  <Override PartName="/ppt/diagrams/data1.xml" ContentType="application/vnd.openxmlformats-officedocument.drawingml.diagramData+xml"/>
  <Override PartName="/ppt/diagrams/data3.xml" ContentType="application/vnd.openxmlformats-officedocument.drawingml.diagramData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Masters/notesMaster1.xml" ContentType="application/vnd.openxmlformats-officedocument.presentationml.notesMaster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theme/theme1.xml" ContentType="application/vnd.openxmlformats-officedocument.theme+xml"/>
  <Override PartName="/ppt/diagrams/layout1.xml" ContentType="application/vnd.openxmlformats-officedocument.drawingml.diagramLayout+xml"/>
  <Override PartName="/ppt/theme/theme2.xml" ContentType="application/vnd.openxmlformats-officedocument.theme+xml"/>
  <Override PartName="/ppt/diagrams/drawing2.xml" ContentType="application/vnd.ms-office.drawingml.diagramDrawing+xml"/>
  <Override PartName="/ppt/diagrams/layout2.xml" ContentType="application/vnd.openxmlformats-officedocument.drawingml.diagramLayout+xml"/>
  <Override PartName="/ppt/diagrams/drawing1.xml" ContentType="application/vnd.ms-office.drawingml.diagramDrawing+xml"/>
  <Override PartName="/ppt/diagrams/colors2.xml" ContentType="application/vnd.openxmlformats-officedocument.drawingml.diagramColors+xml"/>
  <Override PartName="/ppt/diagrams/colors1.xml" ContentType="application/vnd.openxmlformats-officedocument.drawingml.diagramColors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quickStyle2.xml" ContentType="application/vnd.openxmlformats-officedocument.drawingml.diagramStyle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quickStyle1.xml" ContentType="application/vnd.openxmlformats-officedocument.drawingml.diagramStyl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3"/>
  </p:notesMasterIdLst>
  <p:sldIdLst>
    <p:sldId id="265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572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51541E1-7B97-47B2-AAEB-E683398741C4}" type="doc">
      <dgm:prSet loTypeId="urn:microsoft.com/office/officeart/2005/8/layout/cycle3" loCatId="cycle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4868FBF0-B962-4582-A72B-278154B9E945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+mn-lt"/>
            </a:rPr>
            <a:t>Detect, Diagnose</a:t>
          </a:r>
        </a:p>
      </dgm:t>
    </dgm:pt>
    <dgm:pt modelId="{FB260FCA-968B-4532-B7C0-C7E4458DAA50}" type="parTrans" cxnId="{03E7EA8F-C6C9-4D96-85BC-5402EDBD62F6}">
      <dgm:prSet/>
      <dgm:spPr/>
      <dgm:t>
        <a:bodyPr/>
        <a:lstStyle/>
        <a:p>
          <a:endParaRPr lang="en-US"/>
        </a:p>
      </dgm:t>
    </dgm:pt>
    <dgm:pt modelId="{9EFDDFF1-2279-486B-9F12-EA5F590C8C00}" type="sibTrans" cxnId="{03E7EA8F-C6C9-4D96-85BC-5402EDBD62F6}">
      <dgm:prSet/>
      <dgm:spPr>
        <a:solidFill>
          <a:srgbClr val="00943B"/>
        </a:solidFill>
        <a:ln>
          <a:noFill/>
        </a:ln>
      </dgm:spPr>
      <dgm:t>
        <a:bodyPr/>
        <a:lstStyle/>
        <a:p>
          <a:endParaRPr lang="en-US"/>
        </a:p>
      </dgm:t>
    </dgm:pt>
    <dgm:pt modelId="{C93BFA43-C0F0-4D8C-8530-4A21A2D3204E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+mn-lt"/>
            </a:rPr>
            <a:t>Collect</a:t>
          </a:r>
        </a:p>
      </dgm:t>
    </dgm:pt>
    <dgm:pt modelId="{9765D9CD-EF3A-452D-9EA9-5487042B2018}" type="parTrans" cxnId="{7AE24D85-6EBC-4169-9E2B-3D31F5DD533C}">
      <dgm:prSet/>
      <dgm:spPr/>
      <dgm:t>
        <a:bodyPr/>
        <a:lstStyle/>
        <a:p>
          <a:endParaRPr lang="en-US"/>
        </a:p>
      </dgm:t>
    </dgm:pt>
    <dgm:pt modelId="{14C6ACC0-9A20-4A31-9323-11A5312A8790}" type="sibTrans" cxnId="{7AE24D85-6EBC-4169-9E2B-3D31F5DD533C}">
      <dgm:prSet/>
      <dgm:spPr/>
      <dgm:t>
        <a:bodyPr/>
        <a:lstStyle/>
        <a:p>
          <a:endParaRPr lang="en-US"/>
        </a:p>
      </dgm:t>
    </dgm:pt>
    <dgm:pt modelId="{FA237A2E-C526-4388-8C57-CACFFBE14482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+mn-lt"/>
            </a:rPr>
            <a:t>Compile, Analyze</a:t>
          </a:r>
        </a:p>
      </dgm:t>
    </dgm:pt>
    <dgm:pt modelId="{BE914DF7-8329-4ABF-A71E-F5D40D6578C3}" type="parTrans" cxnId="{BC2F50EA-991E-4C55-A67A-F74585DC2A48}">
      <dgm:prSet/>
      <dgm:spPr/>
      <dgm:t>
        <a:bodyPr/>
        <a:lstStyle/>
        <a:p>
          <a:endParaRPr lang="en-US"/>
        </a:p>
      </dgm:t>
    </dgm:pt>
    <dgm:pt modelId="{CF168877-46ED-4EF8-A595-769BD9638DF0}" type="sibTrans" cxnId="{BC2F50EA-991E-4C55-A67A-F74585DC2A48}">
      <dgm:prSet/>
      <dgm:spPr/>
      <dgm:t>
        <a:bodyPr/>
        <a:lstStyle/>
        <a:p>
          <a:endParaRPr lang="en-US"/>
        </a:p>
      </dgm:t>
    </dgm:pt>
    <dgm:pt modelId="{E92DDBA3-7A28-46DA-913C-765734FDD153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>
              <a:solidFill>
                <a:schemeClr val="tx1"/>
              </a:solidFill>
              <a:latin typeface="+mn-lt"/>
            </a:rPr>
            <a:t>Interpret</a:t>
          </a:r>
          <a:endParaRPr lang="en-US" sz="2800" b="1" dirty="0">
            <a:solidFill>
              <a:schemeClr val="tx1"/>
            </a:solidFill>
            <a:latin typeface="+mn-lt"/>
          </a:endParaRPr>
        </a:p>
      </dgm:t>
    </dgm:pt>
    <dgm:pt modelId="{2B45E9E5-D7FF-4F92-8BFA-4D32B0F2927B}" type="parTrans" cxnId="{C950ED09-DF7C-4709-9E02-15921BEDBFF3}">
      <dgm:prSet/>
      <dgm:spPr/>
      <dgm:t>
        <a:bodyPr/>
        <a:lstStyle/>
        <a:p>
          <a:endParaRPr lang="en-US"/>
        </a:p>
      </dgm:t>
    </dgm:pt>
    <dgm:pt modelId="{6068EEB7-7E6E-427F-9467-3C9735AE205D}" type="sibTrans" cxnId="{C950ED09-DF7C-4709-9E02-15921BEDBFF3}">
      <dgm:prSet/>
      <dgm:spPr/>
      <dgm:t>
        <a:bodyPr/>
        <a:lstStyle/>
        <a:p>
          <a:endParaRPr lang="en-US"/>
        </a:p>
      </dgm:t>
    </dgm:pt>
    <dgm:pt modelId="{C7EE9216-F411-4BAB-897B-D2E3D4AA3C70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+mn-lt"/>
            </a:rPr>
            <a:t>Take Action</a:t>
          </a:r>
        </a:p>
      </dgm:t>
    </dgm:pt>
    <dgm:pt modelId="{FA231D2B-1989-4D30-A8FE-ABEC0F278957}" type="parTrans" cxnId="{963EB135-48FB-451D-BE53-FAEEEF4F717B}">
      <dgm:prSet/>
      <dgm:spPr/>
      <dgm:t>
        <a:bodyPr/>
        <a:lstStyle/>
        <a:p>
          <a:endParaRPr lang="en-US"/>
        </a:p>
      </dgm:t>
    </dgm:pt>
    <dgm:pt modelId="{BE80A37D-3C75-4FC8-9768-AAD4ADC8664A}" type="sibTrans" cxnId="{963EB135-48FB-451D-BE53-FAEEEF4F717B}">
      <dgm:prSet/>
      <dgm:spPr/>
      <dgm:t>
        <a:bodyPr/>
        <a:lstStyle/>
        <a:p>
          <a:endParaRPr lang="en-US"/>
        </a:p>
      </dgm:t>
    </dgm:pt>
    <dgm:pt modelId="{26DB14CD-EFE5-45C5-BA9B-0741D9AB0491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+mn-lt"/>
            </a:rPr>
            <a:t>Communicate</a:t>
          </a:r>
        </a:p>
      </dgm:t>
    </dgm:pt>
    <dgm:pt modelId="{12DAC2CD-BDDF-46C6-B789-4ADD0ABFB623}" type="parTrans" cxnId="{CAE0F8CE-9B0D-443D-A2DE-F50A01F0FBEC}">
      <dgm:prSet/>
      <dgm:spPr/>
      <dgm:t>
        <a:bodyPr/>
        <a:lstStyle/>
        <a:p>
          <a:endParaRPr lang="en-US"/>
        </a:p>
      </dgm:t>
    </dgm:pt>
    <dgm:pt modelId="{D2B9AB04-9D0E-4FE8-BD3C-D4052D46AA6F}" type="sibTrans" cxnId="{CAE0F8CE-9B0D-443D-A2DE-F50A01F0FBEC}">
      <dgm:prSet/>
      <dgm:spPr/>
      <dgm:t>
        <a:bodyPr/>
        <a:lstStyle/>
        <a:p>
          <a:endParaRPr lang="en-US"/>
        </a:p>
      </dgm:t>
    </dgm:pt>
    <dgm:pt modelId="{06ACAF13-DB4A-4AC7-B59C-8813587D7FB0}" type="pres">
      <dgm:prSet presAssocID="{951541E1-7B97-47B2-AAEB-E683398741C4}" presName="Name0" presStyleCnt="0">
        <dgm:presLayoutVars>
          <dgm:dir/>
          <dgm:resizeHandles val="exact"/>
        </dgm:presLayoutVars>
      </dgm:prSet>
      <dgm:spPr/>
    </dgm:pt>
    <dgm:pt modelId="{05D1029E-D150-4D56-AE1D-271A75B45F0B}" type="pres">
      <dgm:prSet presAssocID="{951541E1-7B97-47B2-AAEB-E683398741C4}" presName="cycle" presStyleCnt="0"/>
      <dgm:spPr/>
    </dgm:pt>
    <dgm:pt modelId="{23D22474-CEB0-42DF-80DC-860C340B6EDE}" type="pres">
      <dgm:prSet presAssocID="{4868FBF0-B962-4582-A72B-278154B9E945}" presName="nodeFirstNode" presStyleLbl="node1" presStyleIdx="0" presStyleCnt="6" custScaleX="119161">
        <dgm:presLayoutVars>
          <dgm:bulletEnabled val="1"/>
        </dgm:presLayoutVars>
      </dgm:prSet>
      <dgm:spPr/>
    </dgm:pt>
    <dgm:pt modelId="{EB0FECD4-874C-476B-A915-884DFE3F2D91}" type="pres">
      <dgm:prSet presAssocID="{9EFDDFF1-2279-486B-9F12-EA5F590C8C00}" presName="sibTransFirstNode" presStyleLbl="bgShp" presStyleIdx="0" presStyleCnt="1" custScaleX="148034"/>
      <dgm:spPr/>
    </dgm:pt>
    <dgm:pt modelId="{1695DC22-9A36-4B48-AEFF-7E4FDFC1713F}" type="pres">
      <dgm:prSet presAssocID="{C93BFA43-C0F0-4D8C-8530-4A21A2D3204E}" presName="nodeFollowingNodes" presStyleLbl="node1" presStyleIdx="1" presStyleCnt="6" custRadScaleRad="153676" custRadScaleInc="18765">
        <dgm:presLayoutVars>
          <dgm:bulletEnabled val="1"/>
        </dgm:presLayoutVars>
      </dgm:prSet>
      <dgm:spPr/>
    </dgm:pt>
    <dgm:pt modelId="{07166AA7-B419-46BE-8707-58768C01B0F0}" type="pres">
      <dgm:prSet presAssocID="{FA237A2E-C526-4388-8C57-CACFFBE14482}" presName="nodeFollowingNodes" presStyleLbl="node1" presStyleIdx="2" presStyleCnt="6" custRadScaleRad="149585" custRadScaleInc="-20483">
        <dgm:presLayoutVars>
          <dgm:bulletEnabled val="1"/>
        </dgm:presLayoutVars>
      </dgm:prSet>
      <dgm:spPr/>
    </dgm:pt>
    <dgm:pt modelId="{03ED3239-7976-43C1-9470-0A426C83A8ED}" type="pres">
      <dgm:prSet presAssocID="{E92DDBA3-7A28-46DA-913C-765734FDD153}" presName="nodeFollowingNodes" presStyleLbl="node1" presStyleIdx="3" presStyleCnt="6" custScaleX="99575" custRadScaleRad="100147" custRadScaleInc="-3717">
        <dgm:presLayoutVars>
          <dgm:bulletEnabled val="1"/>
        </dgm:presLayoutVars>
      </dgm:prSet>
      <dgm:spPr/>
    </dgm:pt>
    <dgm:pt modelId="{CB7BE2BC-AC16-42C7-9D95-B7BD321D88D7}" type="pres">
      <dgm:prSet presAssocID="{26DB14CD-EFE5-45C5-BA9B-0741D9AB0491}" presName="nodeFollowingNodes" presStyleLbl="node1" presStyleIdx="4" presStyleCnt="6" custScaleX="144484" custRadScaleRad="158333" custRadScaleInc="21062">
        <dgm:presLayoutVars>
          <dgm:bulletEnabled val="1"/>
        </dgm:presLayoutVars>
      </dgm:prSet>
      <dgm:spPr/>
    </dgm:pt>
    <dgm:pt modelId="{74BED3F0-1F3F-4B93-9710-4F13C5417E70}" type="pres">
      <dgm:prSet presAssocID="{C7EE9216-F411-4BAB-897B-D2E3D4AA3C70}" presName="nodeFollowingNodes" presStyleLbl="node1" presStyleIdx="5" presStyleCnt="6" custScaleX="117680" custRadScaleRad="173798" custRadScaleInc="-23513">
        <dgm:presLayoutVars>
          <dgm:bulletEnabled val="1"/>
        </dgm:presLayoutVars>
      </dgm:prSet>
      <dgm:spPr/>
    </dgm:pt>
  </dgm:ptLst>
  <dgm:cxnLst>
    <dgm:cxn modelId="{C950ED09-DF7C-4709-9E02-15921BEDBFF3}" srcId="{951541E1-7B97-47B2-AAEB-E683398741C4}" destId="{E92DDBA3-7A28-46DA-913C-765734FDD153}" srcOrd="3" destOrd="0" parTransId="{2B45E9E5-D7FF-4F92-8BFA-4D32B0F2927B}" sibTransId="{6068EEB7-7E6E-427F-9467-3C9735AE205D}"/>
    <dgm:cxn modelId="{96EA5A12-0C9A-4623-80C4-8E17A81368B6}" type="presOf" srcId="{26DB14CD-EFE5-45C5-BA9B-0741D9AB0491}" destId="{CB7BE2BC-AC16-42C7-9D95-B7BD321D88D7}" srcOrd="0" destOrd="0" presId="urn:microsoft.com/office/officeart/2005/8/layout/cycle3"/>
    <dgm:cxn modelId="{80CB0F16-0B22-4EE6-A317-8416BB8603E5}" type="presOf" srcId="{9EFDDFF1-2279-486B-9F12-EA5F590C8C00}" destId="{EB0FECD4-874C-476B-A915-884DFE3F2D91}" srcOrd="0" destOrd="0" presId="urn:microsoft.com/office/officeart/2005/8/layout/cycle3"/>
    <dgm:cxn modelId="{963EB135-48FB-451D-BE53-FAEEEF4F717B}" srcId="{951541E1-7B97-47B2-AAEB-E683398741C4}" destId="{C7EE9216-F411-4BAB-897B-D2E3D4AA3C70}" srcOrd="5" destOrd="0" parTransId="{FA231D2B-1989-4D30-A8FE-ABEC0F278957}" sibTransId="{BE80A37D-3C75-4FC8-9768-AAD4ADC8664A}"/>
    <dgm:cxn modelId="{695C3437-B6D5-4A02-9A52-6235B75DAD78}" type="presOf" srcId="{4868FBF0-B962-4582-A72B-278154B9E945}" destId="{23D22474-CEB0-42DF-80DC-860C340B6EDE}" srcOrd="0" destOrd="0" presId="urn:microsoft.com/office/officeart/2005/8/layout/cycle3"/>
    <dgm:cxn modelId="{A847204D-447F-4119-AEFB-C09D7C9FF581}" type="presOf" srcId="{C93BFA43-C0F0-4D8C-8530-4A21A2D3204E}" destId="{1695DC22-9A36-4B48-AEFF-7E4FDFC1713F}" srcOrd="0" destOrd="0" presId="urn:microsoft.com/office/officeart/2005/8/layout/cycle3"/>
    <dgm:cxn modelId="{5A1ABA56-5738-4EE1-B4FA-CA77FA3FD323}" type="presOf" srcId="{E92DDBA3-7A28-46DA-913C-765734FDD153}" destId="{03ED3239-7976-43C1-9470-0A426C83A8ED}" srcOrd="0" destOrd="0" presId="urn:microsoft.com/office/officeart/2005/8/layout/cycle3"/>
    <dgm:cxn modelId="{538F277C-9069-4465-AED4-8256388DC4EC}" type="presOf" srcId="{C7EE9216-F411-4BAB-897B-D2E3D4AA3C70}" destId="{74BED3F0-1F3F-4B93-9710-4F13C5417E70}" srcOrd="0" destOrd="0" presId="urn:microsoft.com/office/officeart/2005/8/layout/cycle3"/>
    <dgm:cxn modelId="{7AE24D85-6EBC-4169-9E2B-3D31F5DD533C}" srcId="{951541E1-7B97-47B2-AAEB-E683398741C4}" destId="{C93BFA43-C0F0-4D8C-8530-4A21A2D3204E}" srcOrd="1" destOrd="0" parTransId="{9765D9CD-EF3A-452D-9EA9-5487042B2018}" sibTransId="{14C6ACC0-9A20-4A31-9323-11A5312A8790}"/>
    <dgm:cxn modelId="{03E7EA8F-C6C9-4D96-85BC-5402EDBD62F6}" srcId="{951541E1-7B97-47B2-AAEB-E683398741C4}" destId="{4868FBF0-B962-4582-A72B-278154B9E945}" srcOrd="0" destOrd="0" parTransId="{FB260FCA-968B-4532-B7C0-C7E4458DAA50}" sibTransId="{9EFDDFF1-2279-486B-9F12-EA5F590C8C00}"/>
    <dgm:cxn modelId="{478D9695-F064-479E-8C0C-DB0FE0BF1555}" type="presOf" srcId="{951541E1-7B97-47B2-AAEB-E683398741C4}" destId="{06ACAF13-DB4A-4AC7-B59C-8813587D7FB0}" srcOrd="0" destOrd="0" presId="urn:microsoft.com/office/officeart/2005/8/layout/cycle3"/>
    <dgm:cxn modelId="{5045A0A2-5397-4998-A425-16F56E541EF0}" type="presOf" srcId="{FA237A2E-C526-4388-8C57-CACFFBE14482}" destId="{07166AA7-B419-46BE-8707-58768C01B0F0}" srcOrd="0" destOrd="0" presId="urn:microsoft.com/office/officeart/2005/8/layout/cycle3"/>
    <dgm:cxn modelId="{CAE0F8CE-9B0D-443D-A2DE-F50A01F0FBEC}" srcId="{951541E1-7B97-47B2-AAEB-E683398741C4}" destId="{26DB14CD-EFE5-45C5-BA9B-0741D9AB0491}" srcOrd="4" destOrd="0" parTransId="{12DAC2CD-BDDF-46C6-B789-4ADD0ABFB623}" sibTransId="{D2B9AB04-9D0E-4FE8-BD3C-D4052D46AA6F}"/>
    <dgm:cxn modelId="{BC2F50EA-991E-4C55-A67A-F74585DC2A48}" srcId="{951541E1-7B97-47B2-AAEB-E683398741C4}" destId="{FA237A2E-C526-4388-8C57-CACFFBE14482}" srcOrd="2" destOrd="0" parTransId="{BE914DF7-8329-4ABF-A71E-F5D40D6578C3}" sibTransId="{CF168877-46ED-4EF8-A595-769BD9638DF0}"/>
    <dgm:cxn modelId="{B134203A-8CD7-4AEE-8C34-D16C3B72E39F}" type="presParOf" srcId="{06ACAF13-DB4A-4AC7-B59C-8813587D7FB0}" destId="{05D1029E-D150-4D56-AE1D-271A75B45F0B}" srcOrd="0" destOrd="0" presId="urn:microsoft.com/office/officeart/2005/8/layout/cycle3"/>
    <dgm:cxn modelId="{DF5DE9A1-354C-4DAF-8007-E3231EF22A22}" type="presParOf" srcId="{05D1029E-D150-4D56-AE1D-271A75B45F0B}" destId="{23D22474-CEB0-42DF-80DC-860C340B6EDE}" srcOrd="0" destOrd="0" presId="urn:microsoft.com/office/officeart/2005/8/layout/cycle3"/>
    <dgm:cxn modelId="{D2D27E12-E79E-4974-B4E6-82E708FD2CF6}" type="presParOf" srcId="{05D1029E-D150-4D56-AE1D-271A75B45F0B}" destId="{EB0FECD4-874C-476B-A915-884DFE3F2D91}" srcOrd="1" destOrd="0" presId="urn:microsoft.com/office/officeart/2005/8/layout/cycle3"/>
    <dgm:cxn modelId="{3891FD09-5B9A-4EA7-85F4-0C4CC60468A6}" type="presParOf" srcId="{05D1029E-D150-4D56-AE1D-271A75B45F0B}" destId="{1695DC22-9A36-4B48-AEFF-7E4FDFC1713F}" srcOrd="2" destOrd="0" presId="urn:microsoft.com/office/officeart/2005/8/layout/cycle3"/>
    <dgm:cxn modelId="{34814005-F988-4DF7-8852-F947BF16762C}" type="presParOf" srcId="{05D1029E-D150-4D56-AE1D-271A75B45F0B}" destId="{07166AA7-B419-46BE-8707-58768C01B0F0}" srcOrd="3" destOrd="0" presId="urn:microsoft.com/office/officeart/2005/8/layout/cycle3"/>
    <dgm:cxn modelId="{7DE8C061-FA6F-4BEF-BD45-A61DE1996E82}" type="presParOf" srcId="{05D1029E-D150-4D56-AE1D-271A75B45F0B}" destId="{03ED3239-7976-43C1-9470-0A426C83A8ED}" srcOrd="4" destOrd="0" presId="urn:microsoft.com/office/officeart/2005/8/layout/cycle3"/>
    <dgm:cxn modelId="{9B6BB098-A6C6-4F58-A82E-06862989C526}" type="presParOf" srcId="{05D1029E-D150-4D56-AE1D-271A75B45F0B}" destId="{CB7BE2BC-AC16-42C7-9D95-B7BD321D88D7}" srcOrd="5" destOrd="0" presId="urn:microsoft.com/office/officeart/2005/8/layout/cycle3"/>
    <dgm:cxn modelId="{B9E68E4B-7C6B-46F1-A59F-48585F3BDAE7}" type="presParOf" srcId="{05D1029E-D150-4D56-AE1D-271A75B45F0B}" destId="{74BED3F0-1F3F-4B93-9710-4F13C5417E70}" srcOrd="6" destOrd="0" presId="urn:microsoft.com/office/officeart/2005/8/layout/cycle3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51541E1-7B97-47B2-AAEB-E683398741C4}" type="doc">
      <dgm:prSet loTypeId="urn:microsoft.com/office/officeart/2005/8/layout/cycle3" loCatId="cycle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4868FBF0-B962-4582-A72B-278154B9E945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 err="1">
              <a:solidFill>
                <a:schemeClr val="tx1"/>
              </a:solidFill>
              <a:latin typeface="+mn-lt"/>
            </a:rPr>
            <a:t>Detectar</a:t>
          </a:r>
          <a:r>
            <a:rPr lang="en-US" sz="2800" b="1" dirty="0">
              <a:solidFill>
                <a:schemeClr val="tx1"/>
              </a:solidFill>
              <a:latin typeface="+mn-lt"/>
            </a:rPr>
            <a:t>, </a:t>
          </a:r>
          <a:r>
            <a:rPr lang="en-US" sz="2800" b="1" dirty="0" err="1">
              <a:solidFill>
                <a:schemeClr val="tx1"/>
              </a:solidFill>
              <a:latin typeface="+mn-lt"/>
            </a:rPr>
            <a:t>Diagnosticar</a:t>
          </a:r>
          <a:endParaRPr lang="en-US" sz="2800" b="1" dirty="0">
            <a:solidFill>
              <a:schemeClr val="tx1"/>
            </a:solidFill>
            <a:latin typeface="+mn-lt"/>
          </a:endParaRPr>
        </a:p>
      </dgm:t>
    </dgm:pt>
    <dgm:pt modelId="{FB260FCA-968B-4532-B7C0-C7E4458DAA50}" type="parTrans" cxnId="{03E7EA8F-C6C9-4D96-85BC-5402EDBD62F6}">
      <dgm:prSet/>
      <dgm:spPr/>
      <dgm:t>
        <a:bodyPr/>
        <a:lstStyle/>
        <a:p>
          <a:endParaRPr lang="en-US"/>
        </a:p>
      </dgm:t>
    </dgm:pt>
    <dgm:pt modelId="{9EFDDFF1-2279-486B-9F12-EA5F590C8C00}" type="sibTrans" cxnId="{03E7EA8F-C6C9-4D96-85BC-5402EDBD62F6}">
      <dgm:prSet/>
      <dgm:spPr>
        <a:solidFill>
          <a:srgbClr val="00943B"/>
        </a:solidFill>
        <a:ln>
          <a:noFill/>
        </a:ln>
      </dgm:spPr>
      <dgm:t>
        <a:bodyPr/>
        <a:lstStyle/>
        <a:p>
          <a:endParaRPr lang="en-US"/>
        </a:p>
      </dgm:t>
    </dgm:pt>
    <dgm:pt modelId="{C93BFA43-C0F0-4D8C-8530-4A21A2D3204E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 err="1">
              <a:solidFill>
                <a:schemeClr val="tx1"/>
              </a:solidFill>
              <a:latin typeface="+mn-lt"/>
            </a:rPr>
            <a:t>Colectar</a:t>
          </a:r>
          <a:endParaRPr lang="en-US" sz="2800" b="1" dirty="0">
            <a:solidFill>
              <a:schemeClr val="tx1"/>
            </a:solidFill>
            <a:latin typeface="+mn-lt"/>
          </a:endParaRPr>
        </a:p>
      </dgm:t>
    </dgm:pt>
    <dgm:pt modelId="{9765D9CD-EF3A-452D-9EA9-5487042B2018}" type="parTrans" cxnId="{7AE24D85-6EBC-4169-9E2B-3D31F5DD533C}">
      <dgm:prSet/>
      <dgm:spPr/>
      <dgm:t>
        <a:bodyPr/>
        <a:lstStyle/>
        <a:p>
          <a:endParaRPr lang="en-US"/>
        </a:p>
      </dgm:t>
    </dgm:pt>
    <dgm:pt modelId="{14C6ACC0-9A20-4A31-9323-11A5312A8790}" type="sibTrans" cxnId="{7AE24D85-6EBC-4169-9E2B-3D31F5DD533C}">
      <dgm:prSet/>
      <dgm:spPr/>
      <dgm:t>
        <a:bodyPr/>
        <a:lstStyle/>
        <a:p>
          <a:endParaRPr lang="en-US"/>
        </a:p>
      </dgm:t>
    </dgm:pt>
    <dgm:pt modelId="{FA237A2E-C526-4388-8C57-CACFFBE14482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 err="1">
              <a:solidFill>
                <a:schemeClr val="tx1"/>
              </a:solidFill>
              <a:latin typeface="+mn-lt"/>
            </a:rPr>
            <a:t>Compilar</a:t>
          </a:r>
          <a:r>
            <a:rPr lang="en-US" sz="2800" b="1" dirty="0">
              <a:solidFill>
                <a:schemeClr val="tx1"/>
              </a:solidFill>
              <a:latin typeface="+mn-lt"/>
            </a:rPr>
            <a:t>, </a:t>
          </a:r>
          <a:r>
            <a:rPr lang="en-US" sz="2800" b="1" dirty="0" err="1">
              <a:solidFill>
                <a:schemeClr val="tx1"/>
              </a:solidFill>
              <a:latin typeface="+mn-lt"/>
            </a:rPr>
            <a:t>Analizar</a:t>
          </a:r>
          <a:endParaRPr lang="en-US" sz="2800" b="1" dirty="0">
            <a:solidFill>
              <a:schemeClr val="tx1"/>
            </a:solidFill>
            <a:latin typeface="+mn-lt"/>
          </a:endParaRPr>
        </a:p>
      </dgm:t>
    </dgm:pt>
    <dgm:pt modelId="{BE914DF7-8329-4ABF-A71E-F5D40D6578C3}" type="parTrans" cxnId="{BC2F50EA-991E-4C55-A67A-F74585DC2A48}">
      <dgm:prSet/>
      <dgm:spPr/>
      <dgm:t>
        <a:bodyPr/>
        <a:lstStyle/>
        <a:p>
          <a:endParaRPr lang="en-US"/>
        </a:p>
      </dgm:t>
    </dgm:pt>
    <dgm:pt modelId="{CF168877-46ED-4EF8-A595-769BD9638DF0}" type="sibTrans" cxnId="{BC2F50EA-991E-4C55-A67A-F74585DC2A48}">
      <dgm:prSet/>
      <dgm:spPr/>
      <dgm:t>
        <a:bodyPr/>
        <a:lstStyle/>
        <a:p>
          <a:endParaRPr lang="en-US"/>
        </a:p>
      </dgm:t>
    </dgm:pt>
    <dgm:pt modelId="{E92DDBA3-7A28-46DA-913C-765734FDD153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 err="1">
              <a:solidFill>
                <a:schemeClr val="tx1"/>
              </a:solidFill>
              <a:latin typeface="+mn-lt"/>
            </a:rPr>
            <a:t>Interpretar</a:t>
          </a:r>
          <a:endParaRPr lang="en-US" sz="2800" b="1" dirty="0">
            <a:solidFill>
              <a:schemeClr val="tx1"/>
            </a:solidFill>
            <a:latin typeface="+mn-lt"/>
          </a:endParaRPr>
        </a:p>
      </dgm:t>
    </dgm:pt>
    <dgm:pt modelId="{2B45E9E5-D7FF-4F92-8BFA-4D32B0F2927B}" type="parTrans" cxnId="{C950ED09-DF7C-4709-9E02-15921BEDBFF3}">
      <dgm:prSet/>
      <dgm:spPr/>
      <dgm:t>
        <a:bodyPr/>
        <a:lstStyle/>
        <a:p>
          <a:endParaRPr lang="en-US"/>
        </a:p>
      </dgm:t>
    </dgm:pt>
    <dgm:pt modelId="{6068EEB7-7E6E-427F-9467-3C9735AE205D}" type="sibTrans" cxnId="{C950ED09-DF7C-4709-9E02-15921BEDBFF3}">
      <dgm:prSet/>
      <dgm:spPr/>
      <dgm:t>
        <a:bodyPr/>
        <a:lstStyle/>
        <a:p>
          <a:endParaRPr lang="en-US"/>
        </a:p>
      </dgm:t>
    </dgm:pt>
    <dgm:pt modelId="{C7EE9216-F411-4BAB-897B-D2E3D4AA3C70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 err="1">
              <a:solidFill>
                <a:schemeClr val="tx1"/>
              </a:solidFill>
              <a:latin typeface="+mn-lt"/>
            </a:rPr>
            <a:t>Actúa</a:t>
          </a:r>
          <a:endParaRPr lang="en-US" sz="2800" b="1" dirty="0">
            <a:solidFill>
              <a:schemeClr val="tx1"/>
            </a:solidFill>
            <a:latin typeface="+mn-lt"/>
          </a:endParaRPr>
        </a:p>
      </dgm:t>
    </dgm:pt>
    <dgm:pt modelId="{FA231D2B-1989-4D30-A8FE-ABEC0F278957}" type="parTrans" cxnId="{963EB135-48FB-451D-BE53-FAEEEF4F717B}">
      <dgm:prSet/>
      <dgm:spPr/>
      <dgm:t>
        <a:bodyPr/>
        <a:lstStyle/>
        <a:p>
          <a:endParaRPr lang="en-US"/>
        </a:p>
      </dgm:t>
    </dgm:pt>
    <dgm:pt modelId="{BE80A37D-3C75-4FC8-9768-AAD4ADC8664A}" type="sibTrans" cxnId="{963EB135-48FB-451D-BE53-FAEEEF4F717B}">
      <dgm:prSet/>
      <dgm:spPr/>
      <dgm:t>
        <a:bodyPr/>
        <a:lstStyle/>
        <a:p>
          <a:endParaRPr lang="en-US"/>
        </a:p>
      </dgm:t>
    </dgm:pt>
    <dgm:pt modelId="{26DB14CD-EFE5-45C5-BA9B-0741D9AB0491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 err="1">
              <a:solidFill>
                <a:schemeClr val="tx1"/>
              </a:solidFill>
              <a:latin typeface="+mn-lt"/>
            </a:rPr>
            <a:t>Comunicar</a:t>
          </a:r>
          <a:endParaRPr lang="en-US" sz="2800" b="1" dirty="0">
            <a:solidFill>
              <a:schemeClr val="tx1"/>
            </a:solidFill>
            <a:latin typeface="+mn-lt"/>
          </a:endParaRPr>
        </a:p>
      </dgm:t>
    </dgm:pt>
    <dgm:pt modelId="{12DAC2CD-BDDF-46C6-B789-4ADD0ABFB623}" type="parTrans" cxnId="{CAE0F8CE-9B0D-443D-A2DE-F50A01F0FBEC}">
      <dgm:prSet/>
      <dgm:spPr/>
      <dgm:t>
        <a:bodyPr/>
        <a:lstStyle/>
        <a:p>
          <a:endParaRPr lang="en-US"/>
        </a:p>
      </dgm:t>
    </dgm:pt>
    <dgm:pt modelId="{D2B9AB04-9D0E-4FE8-BD3C-D4052D46AA6F}" type="sibTrans" cxnId="{CAE0F8CE-9B0D-443D-A2DE-F50A01F0FBEC}">
      <dgm:prSet/>
      <dgm:spPr/>
      <dgm:t>
        <a:bodyPr/>
        <a:lstStyle/>
        <a:p>
          <a:endParaRPr lang="en-US"/>
        </a:p>
      </dgm:t>
    </dgm:pt>
    <dgm:pt modelId="{06ACAF13-DB4A-4AC7-B59C-8813587D7FB0}" type="pres">
      <dgm:prSet presAssocID="{951541E1-7B97-47B2-AAEB-E683398741C4}" presName="Name0" presStyleCnt="0">
        <dgm:presLayoutVars>
          <dgm:dir/>
          <dgm:resizeHandles val="exact"/>
        </dgm:presLayoutVars>
      </dgm:prSet>
      <dgm:spPr/>
    </dgm:pt>
    <dgm:pt modelId="{05D1029E-D150-4D56-AE1D-271A75B45F0B}" type="pres">
      <dgm:prSet presAssocID="{951541E1-7B97-47B2-AAEB-E683398741C4}" presName="cycle" presStyleCnt="0"/>
      <dgm:spPr/>
    </dgm:pt>
    <dgm:pt modelId="{23D22474-CEB0-42DF-80DC-860C340B6EDE}" type="pres">
      <dgm:prSet presAssocID="{4868FBF0-B962-4582-A72B-278154B9E945}" presName="nodeFirstNode" presStyleLbl="node1" presStyleIdx="0" presStyleCnt="6" custScaleX="137342">
        <dgm:presLayoutVars>
          <dgm:bulletEnabled val="1"/>
        </dgm:presLayoutVars>
      </dgm:prSet>
      <dgm:spPr/>
    </dgm:pt>
    <dgm:pt modelId="{EB0FECD4-874C-476B-A915-884DFE3F2D91}" type="pres">
      <dgm:prSet presAssocID="{9EFDDFF1-2279-486B-9F12-EA5F590C8C00}" presName="sibTransFirstNode" presStyleLbl="bgShp" presStyleIdx="0" presStyleCnt="1" custScaleX="148034"/>
      <dgm:spPr/>
    </dgm:pt>
    <dgm:pt modelId="{1695DC22-9A36-4B48-AEFF-7E4FDFC1713F}" type="pres">
      <dgm:prSet presAssocID="{C93BFA43-C0F0-4D8C-8530-4A21A2D3204E}" presName="nodeFollowingNodes" presStyleLbl="node1" presStyleIdx="1" presStyleCnt="6" custRadScaleRad="153676" custRadScaleInc="18765">
        <dgm:presLayoutVars>
          <dgm:bulletEnabled val="1"/>
        </dgm:presLayoutVars>
      </dgm:prSet>
      <dgm:spPr/>
    </dgm:pt>
    <dgm:pt modelId="{07166AA7-B419-46BE-8707-58768C01B0F0}" type="pres">
      <dgm:prSet presAssocID="{FA237A2E-C526-4388-8C57-CACFFBE14482}" presName="nodeFollowingNodes" presStyleLbl="node1" presStyleIdx="2" presStyleCnt="6" custScaleX="107006" custRadScaleRad="149585" custRadScaleInc="-20483">
        <dgm:presLayoutVars>
          <dgm:bulletEnabled val="1"/>
        </dgm:presLayoutVars>
      </dgm:prSet>
      <dgm:spPr/>
    </dgm:pt>
    <dgm:pt modelId="{03ED3239-7976-43C1-9470-0A426C83A8ED}" type="pres">
      <dgm:prSet presAssocID="{E92DDBA3-7A28-46DA-913C-765734FDD153}" presName="nodeFollowingNodes" presStyleLbl="node1" presStyleIdx="3" presStyleCnt="6" custScaleX="113012" custRadScaleRad="100147" custRadScaleInc="-3717">
        <dgm:presLayoutVars>
          <dgm:bulletEnabled val="1"/>
        </dgm:presLayoutVars>
      </dgm:prSet>
      <dgm:spPr/>
    </dgm:pt>
    <dgm:pt modelId="{CB7BE2BC-AC16-42C7-9D95-B7BD321D88D7}" type="pres">
      <dgm:prSet presAssocID="{26DB14CD-EFE5-45C5-BA9B-0741D9AB0491}" presName="nodeFollowingNodes" presStyleLbl="node1" presStyleIdx="4" presStyleCnt="6" custScaleX="144484" custRadScaleRad="158333" custRadScaleInc="21062">
        <dgm:presLayoutVars>
          <dgm:bulletEnabled val="1"/>
        </dgm:presLayoutVars>
      </dgm:prSet>
      <dgm:spPr/>
    </dgm:pt>
    <dgm:pt modelId="{74BED3F0-1F3F-4B93-9710-4F13C5417E70}" type="pres">
      <dgm:prSet presAssocID="{C7EE9216-F411-4BAB-897B-D2E3D4AA3C70}" presName="nodeFollowingNodes" presStyleLbl="node1" presStyleIdx="5" presStyleCnt="6" custScaleX="117680" custRadScaleRad="173798" custRadScaleInc="-23513">
        <dgm:presLayoutVars>
          <dgm:bulletEnabled val="1"/>
        </dgm:presLayoutVars>
      </dgm:prSet>
      <dgm:spPr/>
    </dgm:pt>
  </dgm:ptLst>
  <dgm:cxnLst>
    <dgm:cxn modelId="{C950ED09-DF7C-4709-9E02-15921BEDBFF3}" srcId="{951541E1-7B97-47B2-AAEB-E683398741C4}" destId="{E92DDBA3-7A28-46DA-913C-765734FDD153}" srcOrd="3" destOrd="0" parTransId="{2B45E9E5-D7FF-4F92-8BFA-4D32B0F2927B}" sibTransId="{6068EEB7-7E6E-427F-9467-3C9735AE205D}"/>
    <dgm:cxn modelId="{96EA5A12-0C9A-4623-80C4-8E17A81368B6}" type="presOf" srcId="{26DB14CD-EFE5-45C5-BA9B-0741D9AB0491}" destId="{CB7BE2BC-AC16-42C7-9D95-B7BD321D88D7}" srcOrd="0" destOrd="0" presId="urn:microsoft.com/office/officeart/2005/8/layout/cycle3"/>
    <dgm:cxn modelId="{80CB0F16-0B22-4EE6-A317-8416BB8603E5}" type="presOf" srcId="{9EFDDFF1-2279-486B-9F12-EA5F590C8C00}" destId="{EB0FECD4-874C-476B-A915-884DFE3F2D91}" srcOrd="0" destOrd="0" presId="urn:microsoft.com/office/officeart/2005/8/layout/cycle3"/>
    <dgm:cxn modelId="{963EB135-48FB-451D-BE53-FAEEEF4F717B}" srcId="{951541E1-7B97-47B2-AAEB-E683398741C4}" destId="{C7EE9216-F411-4BAB-897B-D2E3D4AA3C70}" srcOrd="5" destOrd="0" parTransId="{FA231D2B-1989-4D30-A8FE-ABEC0F278957}" sibTransId="{BE80A37D-3C75-4FC8-9768-AAD4ADC8664A}"/>
    <dgm:cxn modelId="{695C3437-B6D5-4A02-9A52-6235B75DAD78}" type="presOf" srcId="{4868FBF0-B962-4582-A72B-278154B9E945}" destId="{23D22474-CEB0-42DF-80DC-860C340B6EDE}" srcOrd="0" destOrd="0" presId="urn:microsoft.com/office/officeart/2005/8/layout/cycle3"/>
    <dgm:cxn modelId="{A847204D-447F-4119-AEFB-C09D7C9FF581}" type="presOf" srcId="{C93BFA43-C0F0-4D8C-8530-4A21A2D3204E}" destId="{1695DC22-9A36-4B48-AEFF-7E4FDFC1713F}" srcOrd="0" destOrd="0" presId="urn:microsoft.com/office/officeart/2005/8/layout/cycle3"/>
    <dgm:cxn modelId="{5A1ABA56-5738-4EE1-B4FA-CA77FA3FD323}" type="presOf" srcId="{E92DDBA3-7A28-46DA-913C-765734FDD153}" destId="{03ED3239-7976-43C1-9470-0A426C83A8ED}" srcOrd="0" destOrd="0" presId="urn:microsoft.com/office/officeart/2005/8/layout/cycle3"/>
    <dgm:cxn modelId="{538F277C-9069-4465-AED4-8256388DC4EC}" type="presOf" srcId="{C7EE9216-F411-4BAB-897B-D2E3D4AA3C70}" destId="{74BED3F0-1F3F-4B93-9710-4F13C5417E70}" srcOrd="0" destOrd="0" presId="urn:microsoft.com/office/officeart/2005/8/layout/cycle3"/>
    <dgm:cxn modelId="{7AE24D85-6EBC-4169-9E2B-3D31F5DD533C}" srcId="{951541E1-7B97-47B2-AAEB-E683398741C4}" destId="{C93BFA43-C0F0-4D8C-8530-4A21A2D3204E}" srcOrd="1" destOrd="0" parTransId="{9765D9CD-EF3A-452D-9EA9-5487042B2018}" sibTransId="{14C6ACC0-9A20-4A31-9323-11A5312A8790}"/>
    <dgm:cxn modelId="{03E7EA8F-C6C9-4D96-85BC-5402EDBD62F6}" srcId="{951541E1-7B97-47B2-AAEB-E683398741C4}" destId="{4868FBF0-B962-4582-A72B-278154B9E945}" srcOrd="0" destOrd="0" parTransId="{FB260FCA-968B-4532-B7C0-C7E4458DAA50}" sibTransId="{9EFDDFF1-2279-486B-9F12-EA5F590C8C00}"/>
    <dgm:cxn modelId="{478D9695-F064-479E-8C0C-DB0FE0BF1555}" type="presOf" srcId="{951541E1-7B97-47B2-AAEB-E683398741C4}" destId="{06ACAF13-DB4A-4AC7-B59C-8813587D7FB0}" srcOrd="0" destOrd="0" presId="urn:microsoft.com/office/officeart/2005/8/layout/cycle3"/>
    <dgm:cxn modelId="{5045A0A2-5397-4998-A425-16F56E541EF0}" type="presOf" srcId="{FA237A2E-C526-4388-8C57-CACFFBE14482}" destId="{07166AA7-B419-46BE-8707-58768C01B0F0}" srcOrd="0" destOrd="0" presId="urn:microsoft.com/office/officeart/2005/8/layout/cycle3"/>
    <dgm:cxn modelId="{CAE0F8CE-9B0D-443D-A2DE-F50A01F0FBEC}" srcId="{951541E1-7B97-47B2-AAEB-E683398741C4}" destId="{26DB14CD-EFE5-45C5-BA9B-0741D9AB0491}" srcOrd="4" destOrd="0" parTransId="{12DAC2CD-BDDF-46C6-B789-4ADD0ABFB623}" sibTransId="{D2B9AB04-9D0E-4FE8-BD3C-D4052D46AA6F}"/>
    <dgm:cxn modelId="{BC2F50EA-991E-4C55-A67A-F74585DC2A48}" srcId="{951541E1-7B97-47B2-AAEB-E683398741C4}" destId="{FA237A2E-C526-4388-8C57-CACFFBE14482}" srcOrd="2" destOrd="0" parTransId="{BE914DF7-8329-4ABF-A71E-F5D40D6578C3}" sibTransId="{CF168877-46ED-4EF8-A595-769BD9638DF0}"/>
    <dgm:cxn modelId="{B134203A-8CD7-4AEE-8C34-D16C3B72E39F}" type="presParOf" srcId="{06ACAF13-DB4A-4AC7-B59C-8813587D7FB0}" destId="{05D1029E-D150-4D56-AE1D-271A75B45F0B}" srcOrd="0" destOrd="0" presId="urn:microsoft.com/office/officeart/2005/8/layout/cycle3"/>
    <dgm:cxn modelId="{DF5DE9A1-354C-4DAF-8007-E3231EF22A22}" type="presParOf" srcId="{05D1029E-D150-4D56-AE1D-271A75B45F0B}" destId="{23D22474-CEB0-42DF-80DC-860C340B6EDE}" srcOrd="0" destOrd="0" presId="urn:microsoft.com/office/officeart/2005/8/layout/cycle3"/>
    <dgm:cxn modelId="{D2D27E12-E79E-4974-B4E6-82E708FD2CF6}" type="presParOf" srcId="{05D1029E-D150-4D56-AE1D-271A75B45F0B}" destId="{EB0FECD4-874C-476B-A915-884DFE3F2D91}" srcOrd="1" destOrd="0" presId="urn:microsoft.com/office/officeart/2005/8/layout/cycle3"/>
    <dgm:cxn modelId="{3891FD09-5B9A-4EA7-85F4-0C4CC60468A6}" type="presParOf" srcId="{05D1029E-D150-4D56-AE1D-271A75B45F0B}" destId="{1695DC22-9A36-4B48-AEFF-7E4FDFC1713F}" srcOrd="2" destOrd="0" presId="urn:microsoft.com/office/officeart/2005/8/layout/cycle3"/>
    <dgm:cxn modelId="{34814005-F988-4DF7-8852-F947BF16762C}" type="presParOf" srcId="{05D1029E-D150-4D56-AE1D-271A75B45F0B}" destId="{07166AA7-B419-46BE-8707-58768C01B0F0}" srcOrd="3" destOrd="0" presId="urn:microsoft.com/office/officeart/2005/8/layout/cycle3"/>
    <dgm:cxn modelId="{7DE8C061-FA6F-4BEF-BD45-A61DE1996E82}" type="presParOf" srcId="{05D1029E-D150-4D56-AE1D-271A75B45F0B}" destId="{03ED3239-7976-43C1-9470-0A426C83A8ED}" srcOrd="4" destOrd="0" presId="urn:microsoft.com/office/officeart/2005/8/layout/cycle3"/>
    <dgm:cxn modelId="{9B6BB098-A6C6-4F58-A82E-06862989C526}" type="presParOf" srcId="{05D1029E-D150-4D56-AE1D-271A75B45F0B}" destId="{CB7BE2BC-AC16-42C7-9D95-B7BD321D88D7}" srcOrd="5" destOrd="0" presId="urn:microsoft.com/office/officeart/2005/8/layout/cycle3"/>
    <dgm:cxn modelId="{B9E68E4B-7C6B-46F1-A59F-48585F3BDAE7}" type="presParOf" srcId="{05D1029E-D150-4D56-AE1D-271A75B45F0B}" destId="{74BED3F0-1F3F-4B93-9710-4F13C5417E70}" srcOrd="6" destOrd="0" presId="urn:microsoft.com/office/officeart/2005/8/layout/cycle3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51541E1-7B97-47B2-AAEB-E683398741C4}" type="doc">
      <dgm:prSet loTypeId="urn:microsoft.com/office/officeart/2005/8/layout/cycle3" loCatId="cycle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4868FBF0-B962-4582-A72B-278154B9E945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+mn-lt"/>
            </a:rPr>
            <a:t>Detect, Diagnose</a:t>
          </a:r>
        </a:p>
      </dgm:t>
    </dgm:pt>
    <dgm:pt modelId="{FB260FCA-968B-4532-B7C0-C7E4458DAA50}" type="parTrans" cxnId="{03E7EA8F-C6C9-4D96-85BC-5402EDBD62F6}">
      <dgm:prSet/>
      <dgm:spPr/>
      <dgm:t>
        <a:bodyPr/>
        <a:lstStyle/>
        <a:p>
          <a:endParaRPr lang="en-US"/>
        </a:p>
      </dgm:t>
    </dgm:pt>
    <dgm:pt modelId="{9EFDDFF1-2279-486B-9F12-EA5F590C8C00}" type="sibTrans" cxnId="{03E7EA8F-C6C9-4D96-85BC-5402EDBD62F6}">
      <dgm:prSet/>
      <dgm:spPr>
        <a:solidFill>
          <a:srgbClr val="00943B"/>
        </a:solidFill>
        <a:ln>
          <a:noFill/>
        </a:ln>
      </dgm:spPr>
      <dgm:t>
        <a:bodyPr/>
        <a:lstStyle/>
        <a:p>
          <a:endParaRPr lang="en-US"/>
        </a:p>
      </dgm:t>
    </dgm:pt>
    <dgm:pt modelId="{C93BFA43-C0F0-4D8C-8530-4A21A2D3204E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+mn-lt"/>
            </a:rPr>
            <a:t>Collect</a:t>
          </a:r>
        </a:p>
      </dgm:t>
    </dgm:pt>
    <dgm:pt modelId="{9765D9CD-EF3A-452D-9EA9-5487042B2018}" type="parTrans" cxnId="{7AE24D85-6EBC-4169-9E2B-3D31F5DD533C}">
      <dgm:prSet/>
      <dgm:spPr/>
      <dgm:t>
        <a:bodyPr/>
        <a:lstStyle/>
        <a:p>
          <a:endParaRPr lang="en-US"/>
        </a:p>
      </dgm:t>
    </dgm:pt>
    <dgm:pt modelId="{14C6ACC0-9A20-4A31-9323-11A5312A8790}" type="sibTrans" cxnId="{7AE24D85-6EBC-4169-9E2B-3D31F5DD533C}">
      <dgm:prSet/>
      <dgm:spPr/>
      <dgm:t>
        <a:bodyPr/>
        <a:lstStyle/>
        <a:p>
          <a:endParaRPr lang="en-US"/>
        </a:p>
      </dgm:t>
    </dgm:pt>
    <dgm:pt modelId="{FA237A2E-C526-4388-8C57-CACFFBE14482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+mn-lt"/>
            </a:rPr>
            <a:t>Compile, Analyze</a:t>
          </a:r>
        </a:p>
      </dgm:t>
    </dgm:pt>
    <dgm:pt modelId="{BE914DF7-8329-4ABF-A71E-F5D40D6578C3}" type="parTrans" cxnId="{BC2F50EA-991E-4C55-A67A-F74585DC2A48}">
      <dgm:prSet/>
      <dgm:spPr/>
      <dgm:t>
        <a:bodyPr/>
        <a:lstStyle/>
        <a:p>
          <a:endParaRPr lang="en-US"/>
        </a:p>
      </dgm:t>
    </dgm:pt>
    <dgm:pt modelId="{CF168877-46ED-4EF8-A595-769BD9638DF0}" type="sibTrans" cxnId="{BC2F50EA-991E-4C55-A67A-F74585DC2A48}">
      <dgm:prSet/>
      <dgm:spPr/>
      <dgm:t>
        <a:bodyPr/>
        <a:lstStyle/>
        <a:p>
          <a:endParaRPr lang="en-US"/>
        </a:p>
      </dgm:t>
    </dgm:pt>
    <dgm:pt modelId="{E92DDBA3-7A28-46DA-913C-765734FDD153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>
              <a:solidFill>
                <a:schemeClr val="tx1"/>
              </a:solidFill>
              <a:latin typeface="+mn-lt"/>
            </a:rPr>
            <a:t>Interpret</a:t>
          </a:r>
          <a:endParaRPr lang="en-US" sz="2800" b="1" dirty="0">
            <a:solidFill>
              <a:schemeClr val="tx1"/>
            </a:solidFill>
            <a:latin typeface="+mn-lt"/>
          </a:endParaRPr>
        </a:p>
      </dgm:t>
    </dgm:pt>
    <dgm:pt modelId="{2B45E9E5-D7FF-4F92-8BFA-4D32B0F2927B}" type="parTrans" cxnId="{C950ED09-DF7C-4709-9E02-15921BEDBFF3}">
      <dgm:prSet/>
      <dgm:spPr/>
      <dgm:t>
        <a:bodyPr/>
        <a:lstStyle/>
        <a:p>
          <a:endParaRPr lang="en-US"/>
        </a:p>
      </dgm:t>
    </dgm:pt>
    <dgm:pt modelId="{6068EEB7-7E6E-427F-9467-3C9735AE205D}" type="sibTrans" cxnId="{C950ED09-DF7C-4709-9E02-15921BEDBFF3}">
      <dgm:prSet/>
      <dgm:spPr/>
      <dgm:t>
        <a:bodyPr/>
        <a:lstStyle/>
        <a:p>
          <a:endParaRPr lang="en-US"/>
        </a:p>
      </dgm:t>
    </dgm:pt>
    <dgm:pt modelId="{C7EE9216-F411-4BAB-897B-D2E3D4AA3C70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+mn-lt"/>
            </a:rPr>
            <a:t>Take Action</a:t>
          </a:r>
        </a:p>
      </dgm:t>
    </dgm:pt>
    <dgm:pt modelId="{FA231D2B-1989-4D30-A8FE-ABEC0F278957}" type="parTrans" cxnId="{963EB135-48FB-451D-BE53-FAEEEF4F717B}">
      <dgm:prSet/>
      <dgm:spPr/>
      <dgm:t>
        <a:bodyPr/>
        <a:lstStyle/>
        <a:p>
          <a:endParaRPr lang="en-US"/>
        </a:p>
      </dgm:t>
    </dgm:pt>
    <dgm:pt modelId="{BE80A37D-3C75-4FC8-9768-AAD4ADC8664A}" type="sibTrans" cxnId="{963EB135-48FB-451D-BE53-FAEEEF4F717B}">
      <dgm:prSet/>
      <dgm:spPr/>
      <dgm:t>
        <a:bodyPr/>
        <a:lstStyle/>
        <a:p>
          <a:endParaRPr lang="en-US"/>
        </a:p>
      </dgm:t>
    </dgm:pt>
    <dgm:pt modelId="{26DB14CD-EFE5-45C5-BA9B-0741D9AB0491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+mn-lt"/>
            </a:rPr>
            <a:t>Communicate</a:t>
          </a:r>
        </a:p>
      </dgm:t>
    </dgm:pt>
    <dgm:pt modelId="{12DAC2CD-BDDF-46C6-B789-4ADD0ABFB623}" type="parTrans" cxnId="{CAE0F8CE-9B0D-443D-A2DE-F50A01F0FBEC}">
      <dgm:prSet/>
      <dgm:spPr/>
      <dgm:t>
        <a:bodyPr/>
        <a:lstStyle/>
        <a:p>
          <a:endParaRPr lang="en-US"/>
        </a:p>
      </dgm:t>
    </dgm:pt>
    <dgm:pt modelId="{D2B9AB04-9D0E-4FE8-BD3C-D4052D46AA6F}" type="sibTrans" cxnId="{CAE0F8CE-9B0D-443D-A2DE-F50A01F0FBEC}">
      <dgm:prSet/>
      <dgm:spPr/>
      <dgm:t>
        <a:bodyPr/>
        <a:lstStyle/>
        <a:p>
          <a:endParaRPr lang="en-US"/>
        </a:p>
      </dgm:t>
    </dgm:pt>
    <dgm:pt modelId="{06ACAF13-DB4A-4AC7-B59C-8813587D7FB0}" type="pres">
      <dgm:prSet presAssocID="{951541E1-7B97-47B2-AAEB-E683398741C4}" presName="Name0" presStyleCnt="0">
        <dgm:presLayoutVars>
          <dgm:dir/>
          <dgm:resizeHandles val="exact"/>
        </dgm:presLayoutVars>
      </dgm:prSet>
      <dgm:spPr/>
    </dgm:pt>
    <dgm:pt modelId="{05D1029E-D150-4D56-AE1D-271A75B45F0B}" type="pres">
      <dgm:prSet presAssocID="{951541E1-7B97-47B2-AAEB-E683398741C4}" presName="cycle" presStyleCnt="0"/>
      <dgm:spPr/>
    </dgm:pt>
    <dgm:pt modelId="{23D22474-CEB0-42DF-80DC-860C340B6EDE}" type="pres">
      <dgm:prSet presAssocID="{4868FBF0-B962-4582-A72B-278154B9E945}" presName="nodeFirstNode" presStyleLbl="node1" presStyleIdx="0" presStyleCnt="6" custScaleX="119161">
        <dgm:presLayoutVars>
          <dgm:bulletEnabled val="1"/>
        </dgm:presLayoutVars>
      </dgm:prSet>
      <dgm:spPr/>
    </dgm:pt>
    <dgm:pt modelId="{EB0FECD4-874C-476B-A915-884DFE3F2D91}" type="pres">
      <dgm:prSet presAssocID="{9EFDDFF1-2279-486B-9F12-EA5F590C8C00}" presName="sibTransFirstNode" presStyleLbl="bgShp" presStyleIdx="0" presStyleCnt="1" custScaleX="148034"/>
      <dgm:spPr/>
    </dgm:pt>
    <dgm:pt modelId="{1695DC22-9A36-4B48-AEFF-7E4FDFC1713F}" type="pres">
      <dgm:prSet presAssocID="{C93BFA43-C0F0-4D8C-8530-4A21A2D3204E}" presName="nodeFollowingNodes" presStyleLbl="node1" presStyleIdx="1" presStyleCnt="6" custRadScaleRad="153676" custRadScaleInc="18765">
        <dgm:presLayoutVars>
          <dgm:bulletEnabled val="1"/>
        </dgm:presLayoutVars>
      </dgm:prSet>
      <dgm:spPr/>
    </dgm:pt>
    <dgm:pt modelId="{07166AA7-B419-46BE-8707-58768C01B0F0}" type="pres">
      <dgm:prSet presAssocID="{FA237A2E-C526-4388-8C57-CACFFBE14482}" presName="nodeFollowingNodes" presStyleLbl="node1" presStyleIdx="2" presStyleCnt="6" custRadScaleRad="149585" custRadScaleInc="-20483">
        <dgm:presLayoutVars>
          <dgm:bulletEnabled val="1"/>
        </dgm:presLayoutVars>
      </dgm:prSet>
      <dgm:spPr/>
    </dgm:pt>
    <dgm:pt modelId="{03ED3239-7976-43C1-9470-0A426C83A8ED}" type="pres">
      <dgm:prSet presAssocID="{E92DDBA3-7A28-46DA-913C-765734FDD153}" presName="nodeFollowingNodes" presStyleLbl="node1" presStyleIdx="3" presStyleCnt="6" custScaleX="99575" custRadScaleRad="100147" custRadScaleInc="-3717">
        <dgm:presLayoutVars>
          <dgm:bulletEnabled val="1"/>
        </dgm:presLayoutVars>
      </dgm:prSet>
      <dgm:spPr/>
    </dgm:pt>
    <dgm:pt modelId="{CB7BE2BC-AC16-42C7-9D95-B7BD321D88D7}" type="pres">
      <dgm:prSet presAssocID="{26DB14CD-EFE5-45C5-BA9B-0741D9AB0491}" presName="nodeFollowingNodes" presStyleLbl="node1" presStyleIdx="4" presStyleCnt="6" custScaleX="144484" custRadScaleRad="158333" custRadScaleInc="21062">
        <dgm:presLayoutVars>
          <dgm:bulletEnabled val="1"/>
        </dgm:presLayoutVars>
      </dgm:prSet>
      <dgm:spPr/>
    </dgm:pt>
    <dgm:pt modelId="{74BED3F0-1F3F-4B93-9710-4F13C5417E70}" type="pres">
      <dgm:prSet presAssocID="{C7EE9216-F411-4BAB-897B-D2E3D4AA3C70}" presName="nodeFollowingNodes" presStyleLbl="node1" presStyleIdx="5" presStyleCnt="6" custScaleX="117680" custRadScaleRad="173798" custRadScaleInc="-23513">
        <dgm:presLayoutVars>
          <dgm:bulletEnabled val="1"/>
        </dgm:presLayoutVars>
      </dgm:prSet>
      <dgm:spPr/>
    </dgm:pt>
  </dgm:ptLst>
  <dgm:cxnLst>
    <dgm:cxn modelId="{C950ED09-DF7C-4709-9E02-15921BEDBFF3}" srcId="{951541E1-7B97-47B2-AAEB-E683398741C4}" destId="{E92DDBA3-7A28-46DA-913C-765734FDD153}" srcOrd="3" destOrd="0" parTransId="{2B45E9E5-D7FF-4F92-8BFA-4D32B0F2927B}" sibTransId="{6068EEB7-7E6E-427F-9467-3C9735AE205D}"/>
    <dgm:cxn modelId="{96EA5A12-0C9A-4623-80C4-8E17A81368B6}" type="presOf" srcId="{26DB14CD-EFE5-45C5-BA9B-0741D9AB0491}" destId="{CB7BE2BC-AC16-42C7-9D95-B7BD321D88D7}" srcOrd="0" destOrd="0" presId="urn:microsoft.com/office/officeart/2005/8/layout/cycle3"/>
    <dgm:cxn modelId="{80CB0F16-0B22-4EE6-A317-8416BB8603E5}" type="presOf" srcId="{9EFDDFF1-2279-486B-9F12-EA5F590C8C00}" destId="{EB0FECD4-874C-476B-A915-884DFE3F2D91}" srcOrd="0" destOrd="0" presId="urn:microsoft.com/office/officeart/2005/8/layout/cycle3"/>
    <dgm:cxn modelId="{963EB135-48FB-451D-BE53-FAEEEF4F717B}" srcId="{951541E1-7B97-47B2-AAEB-E683398741C4}" destId="{C7EE9216-F411-4BAB-897B-D2E3D4AA3C70}" srcOrd="5" destOrd="0" parTransId="{FA231D2B-1989-4D30-A8FE-ABEC0F278957}" sibTransId="{BE80A37D-3C75-4FC8-9768-AAD4ADC8664A}"/>
    <dgm:cxn modelId="{695C3437-B6D5-4A02-9A52-6235B75DAD78}" type="presOf" srcId="{4868FBF0-B962-4582-A72B-278154B9E945}" destId="{23D22474-CEB0-42DF-80DC-860C340B6EDE}" srcOrd="0" destOrd="0" presId="urn:microsoft.com/office/officeart/2005/8/layout/cycle3"/>
    <dgm:cxn modelId="{A847204D-447F-4119-AEFB-C09D7C9FF581}" type="presOf" srcId="{C93BFA43-C0F0-4D8C-8530-4A21A2D3204E}" destId="{1695DC22-9A36-4B48-AEFF-7E4FDFC1713F}" srcOrd="0" destOrd="0" presId="urn:microsoft.com/office/officeart/2005/8/layout/cycle3"/>
    <dgm:cxn modelId="{5A1ABA56-5738-4EE1-B4FA-CA77FA3FD323}" type="presOf" srcId="{E92DDBA3-7A28-46DA-913C-765734FDD153}" destId="{03ED3239-7976-43C1-9470-0A426C83A8ED}" srcOrd="0" destOrd="0" presId="urn:microsoft.com/office/officeart/2005/8/layout/cycle3"/>
    <dgm:cxn modelId="{538F277C-9069-4465-AED4-8256388DC4EC}" type="presOf" srcId="{C7EE9216-F411-4BAB-897B-D2E3D4AA3C70}" destId="{74BED3F0-1F3F-4B93-9710-4F13C5417E70}" srcOrd="0" destOrd="0" presId="urn:microsoft.com/office/officeart/2005/8/layout/cycle3"/>
    <dgm:cxn modelId="{7AE24D85-6EBC-4169-9E2B-3D31F5DD533C}" srcId="{951541E1-7B97-47B2-AAEB-E683398741C4}" destId="{C93BFA43-C0F0-4D8C-8530-4A21A2D3204E}" srcOrd="1" destOrd="0" parTransId="{9765D9CD-EF3A-452D-9EA9-5487042B2018}" sibTransId="{14C6ACC0-9A20-4A31-9323-11A5312A8790}"/>
    <dgm:cxn modelId="{03E7EA8F-C6C9-4D96-85BC-5402EDBD62F6}" srcId="{951541E1-7B97-47B2-AAEB-E683398741C4}" destId="{4868FBF0-B962-4582-A72B-278154B9E945}" srcOrd="0" destOrd="0" parTransId="{FB260FCA-968B-4532-B7C0-C7E4458DAA50}" sibTransId="{9EFDDFF1-2279-486B-9F12-EA5F590C8C00}"/>
    <dgm:cxn modelId="{478D9695-F064-479E-8C0C-DB0FE0BF1555}" type="presOf" srcId="{951541E1-7B97-47B2-AAEB-E683398741C4}" destId="{06ACAF13-DB4A-4AC7-B59C-8813587D7FB0}" srcOrd="0" destOrd="0" presId="urn:microsoft.com/office/officeart/2005/8/layout/cycle3"/>
    <dgm:cxn modelId="{5045A0A2-5397-4998-A425-16F56E541EF0}" type="presOf" srcId="{FA237A2E-C526-4388-8C57-CACFFBE14482}" destId="{07166AA7-B419-46BE-8707-58768C01B0F0}" srcOrd="0" destOrd="0" presId="urn:microsoft.com/office/officeart/2005/8/layout/cycle3"/>
    <dgm:cxn modelId="{CAE0F8CE-9B0D-443D-A2DE-F50A01F0FBEC}" srcId="{951541E1-7B97-47B2-AAEB-E683398741C4}" destId="{26DB14CD-EFE5-45C5-BA9B-0741D9AB0491}" srcOrd="4" destOrd="0" parTransId="{12DAC2CD-BDDF-46C6-B789-4ADD0ABFB623}" sibTransId="{D2B9AB04-9D0E-4FE8-BD3C-D4052D46AA6F}"/>
    <dgm:cxn modelId="{BC2F50EA-991E-4C55-A67A-F74585DC2A48}" srcId="{951541E1-7B97-47B2-AAEB-E683398741C4}" destId="{FA237A2E-C526-4388-8C57-CACFFBE14482}" srcOrd="2" destOrd="0" parTransId="{BE914DF7-8329-4ABF-A71E-F5D40D6578C3}" sibTransId="{CF168877-46ED-4EF8-A595-769BD9638DF0}"/>
    <dgm:cxn modelId="{B134203A-8CD7-4AEE-8C34-D16C3B72E39F}" type="presParOf" srcId="{06ACAF13-DB4A-4AC7-B59C-8813587D7FB0}" destId="{05D1029E-D150-4D56-AE1D-271A75B45F0B}" srcOrd="0" destOrd="0" presId="urn:microsoft.com/office/officeart/2005/8/layout/cycle3"/>
    <dgm:cxn modelId="{DF5DE9A1-354C-4DAF-8007-E3231EF22A22}" type="presParOf" srcId="{05D1029E-D150-4D56-AE1D-271A75B45F0B}" destId="{23D22474-CEB0-42DF-80DC-860C340B6EDE}" srcOrd="0" destOrd="0" presId="urn:microsoft.com/office/officeart/2005/8/layout/cycle3"/>
    <dgm:cxn modelId="{D2D27E12-E79E-4974-B4E6-82E708FD2CF6}" type="presParOf" srcId="{05D1029E-D150-4D56-AE1D-271A75B45F0B}" destId="{EB0FECD4-874C-476B-A915-884DFE3F2D91}" srcOrd="1" destOrd="0" presId="urn:microsoft.com/office/officeart/2005/8/layout/cycle3"/>
    <dgm:cxn modelId="{3891FD09-5B9A-4EA7-85F4-0C4CC60468A6}" type="presParOf" srcId="{05D1029E-D150-4D56-AE1D-271A75B45F0B}" destId="{1695DC22-9A36-4B48-AEFF-7E4FDFC1713F}" srcOrd="2" destOrd="0" presId="urn:microsoft.com/office/officeart/2005/8/layout/cycle3"/>
    <dgm:cxn modelId="{34814005-F988-4DF7-8852-F947BF16762C}" type="presParOf" srcId="{05D1029E-D150-4D56-AE1D-271A75B45F0B}" destId="{07166AA7-B419-46BE-8707-58768C01B0F0}" srcOrd="3" destOrd="0" presId="urn:microsoft.com/office/officeart/2005/8/layout/cycle3"/>
    <dgm:cxn modelId="{7DE8C061-FA6F-4BEF-BD45-A61DE1996E82}" type="presParOf" srcId="{05D1029E-D150-4D56-AE1D-271A75B45F0B}" destId="{03ED3239-7976-43C1-9470-0A426C83A8ED}" srcOrd="4" destOrd="0" presId="urn:microsoft.com/office/officeart/2005/8/layout/cycle3"/>
    <dgm:cxn modelId="{9B6BB098-A6C6-4F58-A82E-06862989C526}" type="presParOf" srcId="{05D1029E-D150-4D56-AE1D-271A75B45F0B}" destId="{CB7BE2BC-AC16-42C7-9D95-B7BD321D88D7}" srcOrd="5" destOrd="0" presId="urn:microsoft.com/office/officeart/2005/8/layout/cycle3"/>
    <dgm:cxn modelId="{B9E68E4B-7C6B-46F1-A59F-48585F3BDAE7}" type="presParOf" srcId="{05D1029E-D150-4D56-AE1D-271A75B45F0B}" destId="{74BED3F0-1F3F-4B93-9710-4F13C5417E70}" srcOrd="6" destOrd="0" presId="urn:microsoft.com/office/officeart/2005/8/layout/cycle3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51541E1-7B97-47B2-AAEB-E683398741C4}" type="doc">
      <dgm:prSet loTypeId="urn:microsoft.com/office/officeart/2005/8/layout/cycle3" loCatId="cycle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4868FBF0-B962-4582-A72B-278154B9E945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 err="1">
              <a:solidFill>
                <a:schemeClr val="tx1"/>
              </a:solidFill>
              <a:latin typeface="+mn-lt"/>
            </a:rPr>
            <a:t>Detectar</a:t>
          </a:r>
          <a:r>
            <a:rPr lang="en-US" sz="2800" b="1" dirty="0">
              <a:solidFill>
                <a:schemeClr val="tx1"/>
              </a:solidFill>
              <a:latin typeface="+mn-lt"/>
            </a:rPr>
            <a:t>, </a:t>
          </a:r>
          <a:r>
            <a:rPr lang="en-US" sz="2800" b="1" dirty="0" err="1">
              <a:solidFill>
                <a:schemeClr val="tx1"/>
              </a:solidFill>
              <a:latin typeface="+mn-lt"/>
            </a:rPr>
            <a:t>Diagnosticar</a:t>
          </a:r>
          <a:endParaRPr lang="en-US" sz="2800" b="1" dirty="0">
            <a:solidFill>
              <a:schemeClr val="tx1"/>
            </a:solidFill>
            <a:latin typeface="+mn-lt"/>
          </a:endParaRPr>
        </a:p>
      </dgm:t>
    </dgm:pt>
    <dgm:pt modelId="{FB260FCA-968B-4532-B7C0-C7E4458DAA50}" type="parTrans" cxnId="{03E7EA8F-C6C9-4D96-85BC-5402EDBD62F6}">
      <dgm:prSet/>
      <dgm:spPr/>
      <dgm:t>
        <a:bodyPr/>
        <a:lstStyle/>
        <a:p>
          <a:endParaRPr lang="en-US"/>
        </a:p>
      </dgm:t>
    </dgm:pt>
    <dgm:pt modelId="{9EFDDFF1-2279-486B-9F12-EA5F590C8C00}" type="sibTrans" cxnId="{03E7EA8F-C6C9-4D96-85BC-5402EDBD62F6}">
      <dgm:prSet/>
      <dgm:spPr>
        <a:solidFill>
          <a:srgbClr val="00943B"/>
        </a:solidFill>
        <a:ln>
          <a:noFill/>
        </a:ln>
      </dgm:spPr>
      <dgm:t>
        <a:bodyPr/>
        <a:lstStyle/>
        <a:p>
          <a:endParaRPr lang="en-US"/>
        </a:p>
      </dgm:t>
    </dgm:pt>
    <dgm:pt modelId="{C93BFA43-C0F0-4D8C-8530-4A21A2D3204E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 err="1">
              <a:solidFill>
                <a:schemeClr val="tx1"/>
              </a:solidFill>
              <a:latin typeface="+mn-lt"/>
            </a:rPr>
            <a:t>Colectar</a:t>
          </a:r>
          <a:endParaRPr lang="en-US" sz="2800" b="1" dirty="0">
            <a:solidFill>
              <a:schemeClr val="tx1"/>
            </a:solidFill>
            <a:latin typeface="+mn-lt"/>
          </a:endParaRPr>
        </a:p>
      </dgm:t>
    </dgm:pt>
    <dgm:pt modelId="{9765D9CD-EF3A-452D-9EA9-5487042B2018}" type="parTrans" cxnId="{7AE24D85-6EBC-4169-9E2B-3D31F5DD533C}">
      <dgm:prSet/>
      <dgm:spPr/>
      <dgm:t>
        <a:bodyPr/>
        <a:lstStyle/>
        <a:p>
          <a:endParaRPr lang="en-US"/>
        </a:p>
      </dgm:t>
    </dgm:pt>
    <dgm:pt modelId="{14C6ACC0-9A20-4A31-9323-11A5312A8790}" type="sibTrans" cxnId="{7AE24D85-6EBC-4169-9E2B-3D31F5DD533C}">
      <dgm:prSet/>
      <dgm:spPr/>
      <dgm:t>
        <a:bodyPr/>
        <a:lstStyle/>
        <a:p>
          <a:endParaRPr lang="en-US"/>
        </a:p>
      </dgm:t>
    </dgm:pt>
    <dgm:pt modelId="{FA237A2E-C526-4388-8C57-CACFFBE14482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 err="1">
              <a:solidFill>
                <a:schemeClr val="tx1"/>
              </a:solidFill>
              <a:latin typeface="+mn-lt"/>
            </a:rPr>
            <a:t>Compilar</a:t>
          </a:r>
          <a:r>
            <a:rPr lang="en-US" sz="2800" b="1" dirty="0">
              <a:solidFill>
                <a:schemeClr val="tx1"/>
              </a:solidFill>
              <a:latin typeface="+mn-lt"/>
            </a:rPr>
            <a:t>, </a:t>
          </a:r>
          <a:r>
            <a:rPr lang="en-US" sz="2800" b="1" dirty="0" err="1">
              <a:solidFill>
                <a:schemeClr val="tx1"/>
              </a:solidFill>
              <a:latin typeface="+mn-lt"/>
            </a:rPr>
            <a:t>Analizar</a:t>
          </a:r>
          <a:endParaRPr lang="en-US" sz="2800" b="1" dirty="0">
            <a:solidFill>
              <a:schemeClr val="tx1"/>
            </a:solidFill>
            <a:latin typeface="+mn-lt"/>
          </a:endParaRPr>
        </a:p>
      </dgm:t>
    </dgm:pt>
    <dgm:pt modelId="{BE914DF7-8329-4ABF-A71E-F5D40D6578C3}" type="parTrans" cxnId="{BC2F50EA-991E-4C55-A67A-F74585DC2A48}">
      <dgm:prSet/>
      <dgm:spPr/>
      <dgm:t>
        <a:bodyPr/>
        <a:lstStyle/>
        <a:p>
          <a:endParaRPr lang="en-US"/>
        </a:p>
      </dgm:t>
    </dgm:pt>
    <dgm:pt modelId="{CF168877-46ED-4EF8-A595-769BD9638DF0}" type="sibTrans" cxnId="{BC2F50EA-991E-4C55-A67A-F74585DC2A48}">
      <dgm:prSet/>
      <dgm:spPr/>
      <dgm:t>
        <a:bodyPr/>
        <a:lstStyle/>
        <a:p>
          <a:endParaRPr lang="en-US"/>
        </a:p>
      </dgm:t>
    </dgm:pt>
    <dgm:pt modelId="{E92DDBA3-7A28-46DA-913C-765734FDD153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 err="1">
              <a:solidFill>
                <a:schemeClr val="tx1"/>
              </a:solidFill>
              <a:latin typeface="+mn-lt"/>
            </a:rPr>
            <a:t>Interpretar</a:t>
          </a:r>
          <a:endParaRPr lang="en-US" sz="2800" b="1" dirty="0">
            <a:solidFill>
              <a:schemeClr val="tx1"/>
            </a:solidFill>
            <a:latin typeface="+mn-lt"/>
          </a:endParaRPr>
        </a:p>
      </dgm:t>
    </dgm:pt>
    <dgm:pt modelId="{2B45E9E5-D7FF-4F92-8BFA-4D32B0F2927B}" type="parTrans" cxnId="{C950ED09-DF7C-4709-9E02-15921BEDBFF3}">
      <dgm:prSet/>
      <dgm:spPr/>
      <dgm:t>
        <a:bodyPr/>
        <a:lstStyle/>
        <a:p>
          <a:endParaRPr lang="en-US"/>
        </a:p>
      </dgm:t>
    </dgm:pt>
    <dgm:pt modelId="{6068EEB7-7E6E-427F-9467-3C9735AE205D}" type="sibTrans" cxnId="{C950ED09-DF7C-4709-9E02-15921BEDBFF3}">
      <dgm:prSet/>
      <dgm:spPr/>
      <dgm:t>
        <a:bodyPr/>
        <a:lstStyle/>
        <a:p>
          <a:endParaRPr lang="en-US"/>
        </a:p>
      </dgm:t>
    </dgm:pt>
    <dgm:pt modelId="{C7EE9216-F411-4BAB-897B-D2E3D4AA3C70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 err="1">
              <a:solidFill>
                <a:schemeClr val="tx1"/>
              </a:solidFill>
              <a:latin typeface="+mn-lt"/>
            </a:rPr>
            <a:t>Actúa</a:t>
          </a:r>
          <a:endParaRPr lang="en-US" sz="2800" b="1" dirty="0">
            <a:solidFill>
              <a:schemeClr val="tx1"/>
            </a:solidFill>
            <a:latin typeface="+mn-lt"/>
          </a:endParaRPr>
        </a:p>
      </dgm:t>
    </dgm:pt>
    <dgm:pt modelId="{FA231D2B-1989-4D30-A8FE-ABEC0F278957}" type="parTrans" cxnId="{963EB135-48FB-451D-BE53-FAEEEF4F717B}">
      <dgm:prSet/>
      <dgm:spPr/>
      <dgm:t>
        <a:bodyPr/>
        <a:lstStyle/>
        <a:p>
          <a:endParaRPr lang="en-US"/>
        </a:p>
      </dgm:t>
    </dgm:pt>
    <dgm:pt modelId="{BE80A37D-3C75-4FC8-9768-AAD4ADC8664A}" type="sibTrans" cxnId="{963EB135-48FB-451D-BE53-FAEEEF4F717B}">
      <dgm:prSet/>
      <dgm:spPr/>
      <dgm:t>
        <a:bodyPr/>
        <a:lstStyle/>
        <a:p>
          <a:endParaRPr lang="en-US"/>
        </a:p>
      </dgm:t>
    </dgm:pt>
    <dgm:pt modelId="{26DB14CD-EFE5-45C5-BA9B-0741D9AB0491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 err="1">
              <a:solidFill>
                <a:schemeClr val="tx1"/>
              </a:solidFill>
              <a:latin typeface="+mn-lt"/>
            </a:rPr>
            <a:t>Comunicar</a:t>
          </a:r>
          <a:endParaRPr lang="en-US" sz="2800" b="1" dirty="0">
            <a:solidFill>
              <a:schemeClr val="tx1"/>
            </a:solidFill>
            <a:latin typeface="+mn-lt"/>
          </a:endParaRPr>
        </a:p>
      </dgm:t>
    </dgm:pt>
    <dgm:pt modelId="{12DAC2CD-BDDF-46C6-B789-4ADD0ABFB623}" type="parTrans" cxnId="{CAE0F8CE-9B0D-443D-A2DE-F50A01F0FBEC}">
      <dgm:prSet/>
      <dgm:spPr/>
      <dgm:t>
        <a:bodyPr/>
        <a:lstStyle/>
        <a:p>
          <a:endParaRPr lang="en-US"/>
        </a:p>
      </dgm:t>
    </dgm:pt>
    <dgm:pt modelId="{D2B9AB04-9D0E-4FE8-BD3C-D4052D46AA6F}" type="sibTrans" cxnId="{CAE0F8CE-9B0D-443D-A2DE-F50A01F0FBEC}">
      <dgm:prSet/>
      <dgm:spPr/>
      <dgm:t>
        <a:bodyPr/>
        <a:lstStyle/>
        <a:p>
          <a:endParaRPr lang="en-US"/>
        </a:p>
      </dgm:t>
    </dgm:pt>
    <dgm:pt modelId="{06ACAF13-DB4A-4AC7-B59C-8813587D7FB0}" type="pres">
      <dgm:prSet presAssocID="{951541E1-7B97-47B2-AAEB-E683398741C4}" presName="Name0" presStyleCnt="0">
        <dgm:presLayoutVars>
          <dgm:dir/>
          <dgm:resizeHandles val="exact"/>
        </dgm:presLayoutVars>
      </dgm:prSet>
      <dgm:spPr/>
    </dgm:pt>
    <dgm:pt modelId="{05D1029E-D150-4D56-AE1D-271A75B45F0B}" type="pres">
      <dgm:prSet presAssocID="{951541E1-7B97-47B2-AAEB-E683398741C4}" presName="cycle" presStyleCnt="0"/>
      <dgm:spPr/>
    </dgm:pt>
    <dgm:pt modelId="{23D22474-CEB0-42DF-80DC-860C340B6EDE}" type="pres">
      <dgm:prSet presAssocID="{4868FBF0-B962-4582-A72B-278154B9E945}" presName="nodeFirstNode" presStyleLbl="node1" presStyleIdx="0" presStyleCnt="6" custScaleX="131722">
        <dgm:presLayoutVars>
          <dgm:bulletEnabled val="1"/>
        </dgm:presLayoutVars>
      </dgm:prSet>
      <dgm:spPr/>
    </dgm:pt>
    <dgm:pt modelId="{EB0FECD4-874C-476B-A915-884DFE3F2D91}" type="pres">
      <dgm:prSet presAssocID="{9EFDDFF1-2279-486B-9F12-EA5F590C8C00}" presName="sibTransFirstNode" presStyleLbl="bgShp" presStyleIdx="0" presStyleCnt="1" custScaleX="148034" custLinFactNeighborX="2197" custLinFactNeighborY="1352"/>
      <dgm:spPr/>
    </dgm:pt>
    <dgm:pt modelId="{1695DC22-9A36-4B48-AEFF-7E4FDFC1713F}" type="pres">
      <dgm:prSet presAssocID="{C93BFA43-C0F0-4D8C-8530-4A21A2D3204E}" presName="nodeFollowingNodes" presStyleLbl="node1" presStyleIdx="1" presStyleCnt="6" custRadScaleRad="153676" custRadScaleInc="18765">
        <dgm:presLayoutVars>
          <dgm:bulletEnabled val="1"/>
        </dgm:presLayoutVars>
      </dgm:prSet>
      <dgm:spPr/>
    </dgm:pt>
    <dgm:pt modelId="{07166AA7-B419-46BE-8707-58768C01B0F0}" type="pres">
      <dgm:prSet presAssocID="{FA237A2E-C526-4388-8C57-CACFFBE14482}" presName="nodeFollowingNodes" presStyleLbl="node1" presStyleIdx="2" presStyleCnt="6" custScaleX="105304" custRadScaleRad="149585" custRadScaleInc="-20483">
        <dgm:presLayoutVars>
          <dgm:bulletEnabled val="1"/>
        </dgm:presLayoutVars>
      </dgm:prSet>
      <dgm:spPr/>
    </dgm:pt>
    <dgm:pt modelId="{03ED3239-7976-43C1-9470-0A426C83A8ED}" type="pres">
      <dgm:prSet presAssocID="{E92DDBA3-7A28-46DA-913C-765734FDD153}" presName="nodeFollowingNodes" presStyleLbl="node1" presStyleIdx="3" presStyleCnt="6" custScaleX="113216" custRadScaleRad="100147" custRadScaleInc="-3717">
        <dgm:presLayoutVars>
          <dgm:bulletEnabled val="1"/>
        </dgm:presLayoutVars>
      </dgm:prSet>
      <dgm:spPr/>
    </dgm:pt>
    <dgm:pt modelId="{CB7BE2BC-AC16-42C7-9D95-B7BD321D88D7}" type="pres">
      <dgm:prSet presAssocID="{26DB14CD-EFE5-45C5-BA9B-0741D9AB0491}" presName="nodeFollowingNodes" presStyleLbl="node1" presStyleIdx="4" presStyleCnt="6" custScaleX="125387" custRadScaleRad="158333" custRadScaleInc="21062">
        <dgm:presLayoutVars>
          <dgm:bulletEnabled val="1"/>
        </dgm:presLayoutVars>
      </dgm:prSet>
      <dgm:spPr/>
    </dgm:pt>
    <dgm:pt modelId="{74BED3F0-1F3F-4B93-9710-4F13C5417E70}" type="pres">
      <dgm:prSet presAssocID="{C7EE9216-F411-4BAB-897B-D2E3D4AA3C70}" presName="nodeFollowingNodes" presStyleLbl="node1" presStyleIdx="5" presStyleCnt="6" custScaleX="117680" custRadScaleRad="173798" custRadScaleInc="-23513">
        <dgm:presLayoutVars>
          <dgm:bulletEnabled val="1"/>
        </dgm:presLayoutVars>
      </dgm:prSet>
      <dgm:spPr/>
    </dgm:pt>
  </dgm:ptLst>
  <dgm:cxnLst>
    <dgm:cxn modelId="{C950ED09-DF7C-4709-9E02-15921BEDBFF3}" srcId="{951541E1-7B97-47B2-AAEB-E683398741C4}" destId="{E92DDBA3-7A28-46DA-913C-765734FDD153}" srcOrd="3" destOrd="0" parTransId="{2B45E9E5-D7FF-4F92-8BFA-4D32B0F2927B}" sibTransId="{6068EEB7-7E6E-427F-9467-3C9735AE205D}"/>
    <dgm:cxn modelId="{96EA5A12-0C9A-4623-80C4-8E17A81368B6}" type="presOf" srcId="{26DB14CD-EFE5-45C5-BA9B-0741D9AB0491}" destId="{CB7BE2BC-AC16-42C7-9D95-B7BD321D88D7}" srcOrd="0" destOrd="0" presId="urn:microsoft.com/office/officeart/2005/8/layout/cycle3"/>
    <dgm:cxn modelId="{80CB0F16-0B22-4EE6-A317-8416BB8603E5}" type="presOf" srcId="{9EFDDFF1-2279-486B-9F12-EA5F590C8C00}" destId="{EB0FECD4-874C-476B-A915-884DFE3F2D91}" srcOrd="0" destOrd="0" presId="urn:microsoft.com/office/officeart/2005/8/layout/cycle3"/>
    <dgm:cxn modelId="{963EB135-48FB-451D-BE53-FAEEEF4F717B}" srcId="{951541E1-7B97-47B2-AAEB-E683398741C4}" destId="{C7EE9216-F411-4BAB-897B-D2E3D4AA3C70}" srcOrd="5" destOrd="0" parTransId="{FA231D2B-1989-4D30-A8FE-ABEC0F278957}" sibTransId="{BE80A37D-3C75-4FC8-9768-AAD4ADC8664A}"/>
    <dgm:cxn modelId="{695C3437-B6D5-4A02-9A52-6235B75DAD78}" type="presOf" srcId="{4868FBF0-B962-4582-A72B-278154B9E945}" destId="{23D22474-CEB0-42DF-80DC-860C340B6EDE}" srcOrd="0" destOrd="0" presId="urn:microsoft.com/office/officeart/2005/8/layout/cycle3"/>
    <dgm:cxn modelId="{A847204D-447F-4119-AEFB-C09D7C9FF581}" type="presOf" srcId="{C93BFA43-C0F0-4D8C-8530-4A21A2D3204E}" destId="{1695DC22-9A36-4B48-AEFF-7E4FDFC1713F}" srcOrd="0" destOrd="0" presId="urn:microsoft.com/office/officeart/2005/8/layout/cycle3"/>
    <dgm:cxn modelId="{5A1ABA56-5738-4EE1-B4FA-CA77FA3FD323}" type="presOf" srcId="{E92DDBA3-7A28-46DA-913C-765734FDD153}" destId="{03ED3239-7976-43C1-9470-0A426C83A8ED}" srcOrd="0" destOrd="0" presId="urn:microsoft.com/office/officeart/2005/8/layout/cycle3"/>
    <dgm:cxn modelId="{538F277C-9069-4465-AED4-8256388DC4EC}" type="presOf" srcId="{C7EE9216-F411-4BAB-897B-D2E3D4AA3C70}" destId="{74BED3F0-1F3F-4B93-9710-4F13C5417E70}" srcOrd="0" destOrd="0" presId="urn:microsoft.com/office/officeart/2005/8/layout/cycle3"/>
    <dgm:cxn modelId="{7AE24D85-6EBC-4169-9E2B-3D31F5DD533C}" srcId="{951541E1-7B97-47B2-AAEB-E683398741C4}" destId="{C93BFA43-C0F0-4D8C-8530-4A21A2D3204E}" srcOrd="1" destOrd="0" parTransId="{9765D9CD-EF3A-452D-9EA9-5487042B2018}" sibTransId="{14C6ACC0-9A20-4A31-9323-11A5312A8790}"/>
    <dgm:cxn modelId="{03E7EA8F-C6C9-4D96-85BC-5402EDBD62F6}" srcId="{951541E1-7B97-47B2-AAEB-E683398741C4}" destId="{4868FBF0-B962-4582-A72B-278154B9E945}" srcOrd="0" destOrd="0" parTransId="{FB260FCA-968B-4532-B7C0-C7E4458DAA50}" sibTransId="{9EFDDFF1-2279-486B-9F12-EA5F590C8C00}"/>
    <dgm:cxn modelId="{478D9695-F064-479E-8C0C-DB0FE0BF1555}" type="presOf" srcId="{951541E1-7B97-47B2-AAEB-E683398741C4}" destId="{06ACAF13-DB4A-4AC7-B59C-8813587D7FB0}" srcOrd="0" destOrd="0" presId="urn:microsoft.com/office/officeart/2005/8/layout/cycle3"/>
    <dgm:cxn modelId="{5045A0A2-5397-4998-A425-16F56E541EF0}" type="presOf" srcId="{FA237A2E-C526-4388-8C57-CACFFBE14482}" destId="{07166AA7-B419-46BE-8707-58768C01B0F0}" srcOrd="0" destOrd="0" presId="urn:microsoft.com/office/officeart/2005/8/layout/cycle3"/>
    <dgm:cxn modelId="{CAE0F8CE-9B0D-443D-A2DE-F50A01F0FBEC}" srcId="{951541E1-7B97-47B2-AAEB-E683398741C4}" destId="{26DB14CD-EFE5-45C5-BA9B-0741D9AB0491}" srcOrd="4" destOrd="0" parTransId="{12DAC2CD-BDDF-46C6-B789-4ADD0ABFB623}" sibTransId="{D2B9AB04-9D0E-4FE8-BD3C-D4052D46AA6F}"/>
    <dgm:cxn modelId="{BC2F50EA-991E-4C55-A67A-F74585DC2A48}" srcId="{951541E1-7B97-47B2-AAEB-E683398741C4}" destId="{FA237A2E-C526-4388-8C57-CACFFBE14482}" srcOrd="2" destOrd="0" parTransId="{BE914DF7-8329-4ABF-A71E-F5D40D6578C3}" sibTransId="{CF168877-46ED-4EF8-A595-769BD9638DF0}"/>
    <dgm:cxn modelId="{B134203A-8CD7-4AEE-8C34-D16C3B72E39F}" type="presParOf" srcId="{06ACAF13-DB4A-4AC7-B59C-8813587D7FB0}" destId="{05D1029E-D150-4D56-AE1D-271A75B45F0B}" srcOrd="0" destOrd="0" presId="urn:microsoft.com/office/officeart/2005/8/layout/cycle3"/>
    <dgm:cxn modelId="{DF5DE9A1-354C-4DAF-8007-E3231EF22A22}" type="presParOf" srcId="{05D1029E-D150-4D56-AE1D-271A75B45F0B}" destId="{23D22474-CEB0-42DF-80DC-860C340B6EDE}" srcOrd="0" destOrd="0" presId="urn:microsoft.com/office/officeart/2005/8/layout/cycle3"/>
    <dgm:cxn modelId="{D2D27E12-E79E-4974-B4E6-82E708FD2CF6}" type="presParOf" srcId="{05D1029E-D150-4D56-AE1D-271A75B45F0B}" destId="{EB0FECD4-874C-476B-A915-884DFE3F2D91}" srcOrd="1" destOrd="0" presId="urn:microsoft.com/office/officeart/2005/8/layout/cycle3"/>
    <dgm:cxn modelId="{3891FD09-5B9A-4EA7-85F4-0C4CC60468A6}" type="presParOf" srcId="{05D1029E-D150-4D56-AE1D-271A75B45F0B}" destId="{1695DC22-9A36-4B48-AEFF-7E4FDFC1713F}" srcOrd="2" destOrd="0" presId="urn:microsoft.com/office/officeart/2005/8/layout/cycle3"/>
    <dgm:cxn modelId="{34814005-F988-4DF7-8852-F947BF16762C}" type="presParOf" srcId="{05D1029E-D150-4D56-AE1D-271A75B45F0B}" destId="{07166AA7-B419-46BE-8707-58768C01B0F0}" srcOrd="3" destOrd="0" presId="urn:microsoft.com/office/officeart/2005/8/layout/cycle3"/>
    <dgm:cxn modelId="{7DE8C061-FA6F-4BEF-BD45-A61DE1996E82}" type="presParOf" srcId="{05D1029E-D150-4D56-AE1D-271A75B45F0B}" destId="{03ED3239-7976-43C1-9470-0A426C83A8ED}" srcOrd="4" destOrd="0" presId="urn:microsoft.com/office/officeart/2005/8/layout/cycle3"/>
    <dgm:cxn modelId="{9B6BB098-A6C6-4F58-A82E-06862989C526}" type="presParOf" srcId="{05D1029E-D150-4D56-AE1D-271A75B45F0B}" destId="{CB7BE2BC-AC16-42C7-9D95-B7BD321D88D7}" srcOrd="5" destOrd="0" presId="urn:microsoft.com/office/officeart/2005/8/layout/cycle3"/>
    <dgm:cxn modelId="{B9E68E4B-7C6B-46F1-A59F-48585F3BDAE7}" type="presParOf" srcId="{05D1029E-D150-4D56-AE1D-271A75B45F0B}" destId="{74BED3F0-1F3F-4B93-9710-4F13C5417E70}" srcOrd="6" destOrd="0" presId="urn:microsoft.com/office/officeart/2005/8/layout/cycle3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0FECD4-874C-476B-A915-884DFE3F2D91}">
      <dsp:nvSpPr>
        <dsp:cNvPr id="0" name=""/>
        <dsp:cNvSpPr/>
      </dsp:nvSpPr>
      <dsp:spPr>
        <a:xfrm>
          <a:off x="1440933" y="-100911"/>
          <a:ext cx="7267426" cy="4909295"/>
        </a:xfrm>
        <a:prstGeom prst="circularArrow">
          <a:avLst>
            <a:gd name="adj1" fmla="val 5274"/>
            <a:gd name="adj2" fmla="val 312630"/>
            <a:gd name="adj3" fmla="val 13859409"/>
            <a:gd name="adj4" fmla="val 17346269"/>
            <a:gd name="adj5" fmla="val 5477"/>
          </a:avLst>
        </a:prstGeom>
        <a:solidFill>
          <a:srgbClr val="00943B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3D22474-CEB0-42DF-80DC-860C340B6EDE}">
      <dsp:nvSpPr>
        <dsp:cNvPr id="0" name=""/>
        <dsp:cNvSpPr/>
      </dsp:nvSpPr>
      <dsp:spPr>
        <a:xfrm>
          <a:off x="3950901" y="1619"/>
          <a:ext cx="2247491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+mn-lt"/>
            </a:rPr>
            <a:t>Detect, Diagnose</a:t>
          </a:r>
        </a:p>
      </dsp:txBody>
      <dsp:txXfrm>
        <a:off x="3996937" y="47655"/>
        <a:ext cx="2155419" cy="850976"/>
      </dsp:txXfrm>
    </dsp:sp>
    <dsp:sp modelId="{1695DC22-9A36-4B48-AEFF-7E4FDFC1713F}">
      <dsp:nvSpPr>
        <dsp:cNvPr id="0" name=""/>
        <dsp:cNvSpPr/>
      </dsp:nvSpPr>
      <dsp:spPr>
        <a:xfrm>
          <a:off x="7001195" y="928908"/>
          <a:ext cx="1886096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+mn-lt"/>
            </a:rPr>
            <a:t>Collect</a:t>
          </a:r>
        </a:p>
      </dsp:txBody>
      <dsp:txXfrm>
        <a:off x="7047231" y="974944"/>
        <a:ext cx="1794024" cy="850976"/>
      </dsp:txXfrm>
    </dsp:sp>
    <dsp:sp modelId="{07166AA7-B419-46BE-8707-58768C01B0F0}">
      <dsp:nvSpPr>
        <dsp:cNvPr id="0" name=""/>
        <dsp:cNvSpPr/>
      </dsp:nvSpPr>
      <dsp:spPr>
        <a:xfrm>
          <a:off x="6940446" y="2986004"/>
          <a:ext cx="1886096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+mn-lt"/>
            </a:rPr>
            <a:t>Compile, Analyze</a:t>
          </a:r>
        </a:p>
      </dsp:txBody>
      <dsp:txXfrm>
        <a:off x="6986482" y="3032040"/>
        <a:ext cx="1794024" cy="850976"/>
      </dsp:txXfrm>
    </dsp:sp>
    <dsp:sp modelId="{03ED3239-7976-43C1-9470-0A426C83A8ED}">
      <dsp:nvSpPr>
        <dsp:cNvPr id="0" name=""/>
        <dsp:cNvSpPr/>
      </dsp:nvSpPr>
      <dsp:spPr>
        <a:xfrm>
          <a:off x="4202138" y="3986440"/>
          <a:ext cx="1878080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>
              <a:solidFill>
                <a:schemeClr val="tx1"/>
              </a:solidFill>
              <a:latin typeface="+mn-lt"/>
            </a:rPr>
            <a:t>Interpret</a:t>
          </a:r>
          <a:endParaRPr lang="en-US" sz="2800" b="1" kern="1200" dirty="0">
            <a:solidFill>
              <a:schemeClr val="tx1"/>
            </a:solidFill>
            <a:latin typeface="+mn-lt"/>
          </a:endParaRPr>
        </a:p>
      </dsp:txBody>
      <dsp:txXfrm>
        <a:off x="4248174" y="4032476"/>
        <a:ext cx="1786008" cy="850976"/>
      </dsp:txXfrm>
    </dsp:sp>
    <dsp:sp modelId="{CB7BE2BC-AC16-42C7-9D95-B7BD321D88D7}">
      <dsp:nvSpPr>
        <dsp:cNvPr id="0" name=""/>
        <dsp:cNvSpPr/>
      </dsp:nvSpPr>
      <dsp:spPr>
        <a:xfrm>
          <a:off x="733556" y="3028598"/>
          <a:ext cx="2725107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+mn-lt"/>
            </a:rPr>
            <a:t>Communicate</a:t>
          </a:r>
        </a:p>
      </dsp:txBody>
      <dsp:txXfrm>
        <a:off x="779592" y="3074634"/>
        <a:ext cx="2633035" cy="850976"/>
      </dsp:txXfrm>
    </dsp:sp>
    <dsp:sp modelId="{74BED3F0-1F3F-4B93-9710-4F13C5417E70}">
      <dsp:nvSpPr>
        <dsp:cNvPr id="0" name=""/>
        <dsp:cNvSpPr/>
      </dsp:nvSpPr>
      <dsp:spPr>
        <a:xfrm>
          <a:off x="671196" y="928910"/>
          <a:ext cx="2219558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+mn-lt"/>
            </a:rPr>
            <a:t>Take Action</a:t>
          </a:r>
        </a:p>
      </dsp:txBody>
      <dsp:txXfrm>
        <a:off x="717232" y="974946"/>
        <a:ext cx="2127486" cy="85097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0FECD4-874C-476B-A915-884DFE3F2D91}">
      <dsp:nvSpPr>
        <dsp:cNvPr id="0" name=""/>
        <dsp:cNvSpPr/>
      </dsp:nvSpPr>
      <dsp:spPr>
        <a:xfrm>
          <a:off x="1407898" y="-214617"/>
          <a:ext cx="7267426" cy="4909295"/>
        </a:xfrm>
        <a:prstGeom prst="circularArrow">
          <a:avLst>
            <a:gd name="adj1" fmla="val 5274"/>
            <a:gd name="adj2" fmla="val 312630"/>
            <a:gd name="adj3" fmla="val 13509548"/>
            <a:gd name="adj4" fmla="val 17561606"/>
            <a:gd name="adj5" fmla="val 5477"/>
          </a:avLst>
        </a:prstGeom>
        <a:solidFill>
          <a:srgbClr val="00943B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3D22474-CEB0-42DF-80DC-860C340B6EDE}">
      <dsp:nvSpPr>
        <dsp:cNvPr id="0" name=""/>
        <dsp:cNvSpPr/>
      </dsp:nvSpPr>
      <dsp:spPr>
        <a:xfrm>
          <a:off x="3746410" y="1619"/>
          <a:ext cx="2590402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 err="1">
              <a:solidFill>
                <a:schemeClr val="tx1"/>
              </a:solidFill>
              <a:latin typeface="+mn-lt"/>
            </a:rPr>
            <a:t>Detectar</a:t>
          </a:r>
          <a:r>
            <a:rPr lang="en-US" sz="2800" b="1" kern="1200" dirty="0">
              <a:solidFill>
                <a:schemeClr val="tx1"/>
              </a:solidFill>
              <a:latin typeface="+mn-lt"/>
            </a:rPr>
            <a:t>, </a:t>
          </a:r>
          <a:r>
            <a:rPr lang="en-US" sz="2800" b="1" kern="1200" dirty="0" err="1">
              <a:solidFill>
                <a:schemeClr val="tx1"/>
              </a:solidFill>
              <a:latin typeface="+mn-lt"/>
            </a:rPr>
            <a:t>Diagnosticar</a:t>
          </a:r>
          <a:endParaRPr lang="en-US" sz="2800" b="1" kern="1200" dirty="0">
            <a:solidFill>
              <a:schemeClr val="tx1"/>
            </a:solidFill>
            <a:latin typeface="+mn-lt"/>
          </a:endParaRPr>
        </a:p>
      </dsp:txBody>
      <dsp:txXfrm>
        <a:off x="3792446" y="47655"/>
        <a:ext cx="2498330" cy="850976"/>
      </dsp:txXfrm>
    </dsp:sp>
    <dsp:sp modelId="{1695DC22-9A36-4B48-AEFF-7E4FDFC1713F}">
      <dsp:nvSpPr>
        <dsp:cNvPr id="0" name=""/>
        <dsp:cNvSpPr/>
      </dsp:nvSpPr>
      <dsp:spPr>
        <a:xfrm>
          <a:off x="6968160" y="928908"/>
          <a:ext cx="1886096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 err="1">
              <a:solidFill>
                <a:schemeClr val="tx1"/>
              </a:solidFill>
              <a:latin typeface="+mn-lt"/>
            </a:rPr>
            <a:t>Colectar</a:t>
          </a:r>
          <a:endParaRPr lang="en-US" sz="2800" b="1" kern="1200" dirty="0">
            <a:solidFill>
              <a:schemeClr val="tx1"/>
            </a:solidFill>
            <a:latin typeface="+mn-lt"/>
          </a:endParaRPr>
        </a:p>
      </dsp:txBody>
      <dsp:txXfrm>
        <a:off x="7014196" y="974944"/>
        <a:ext cx="1794024" cy="850976"/>
      </dsp:txXfrm>
    </dsp:sp>
    <dsp:sp modelId="{07166AA7-B419-46BE-8707-58768C01B0F0}">
      <dsp:nvSpPr>
        <dsp:cNvPr id="0" name=""/>
        <dsp:cNvSpPr/>
      </dsp:nvSpPr>
      <dsp:spPr>
        <a:xfrm>
          <a:off x="6841342" y="2986004"/>
          <a:ext cx="2018236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 err="1">
              <a:solidFill>
                <a:schemeClr val="tx1"/>
              </a:solidFill>
              <a:latin typeface="+mn-lt"/>
            </a:rPr>
            <a:t>Compilar</a:t>
          </a:r>
          <a:r>
            <a:rPr lang="en-US" sz="2800" b="1" kern="1200" dirty="0">
              <a:solidFill>
                <a:schemeClr val="tx1"/>
              </a:solidFill>
              <a:latin typeface="+mn-lt"/>
            </a:rPr>
            <a:t>, </a:t>
          </a:r>
          <a:r>
            <a:rPr lang="en-US" sz="2800" b="1" kern="1200" dirty="0" err="1">
              <a:solidFill>
                <a:schemeClr val="tx1"/>
              </a:solidFill>
              <a:latin typeface="+mn-lt"/>
            </a:rPr>
            <a:t>Analizar</a:t>
          </a:r>
          <a:endParaRPr lang="en-US" sz="2800" b="1" kern="1200" dirty="0">
            <a:solidFill>
              <a:schemeClr val="tx1"/>
            </a:solidFill>
            <a:latin typeface="+mn-lt"/>
          </a:endParaRPr>
        </a:p>
      </dsp:txBody>
      <dsp:txXfrm>
        <a:off x="6887378" y="3032040"/>
        <a:ext cx="1926164" cy="850976"/>
      </dsp:txXfrm>
    </dsp:sp>
    <dsp:sp modelId="{03ED3239-7976-43C1-9470-0A426C83A8ED}">
      <dsp:nvSpPr>
        <dsp:cNvPr id="0" name=""/>
        <dsp:cNvSpPr/>
      </dsp:nvSpPr>
      <dsp:spPr>
        <a:xfrm>
          <a:off x="4042386" y="3986440"/>
          <a:ext cx="2131515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 err="1">
              <a:solidFill>
                <a:schemeClr val="tx1"/>
              </a:solidFill>
              <a:latin typeface="+mn-lt"/>
            </a:rPr>
            <a:t>Interpretar</a:t>
          </a:r>
          <a:endParaRPr lang="en-US" sz="2800" b="1" kern="1200" dirty="0">
            <a:solidFill>
              <a:schemeClr val="tx1"/>
            </a:solidFill>
            <a:latin typeface="+mn-lt"/>
          </a:endParaRPr>
        </a:p>
      </dsp:txBody>
      <dsp:txXfrm>
        <a:off x="4088422" y="4032476"/>
        <a:ext cx="2039443" cy="850976"/>
      </dsp:txXfrm>
    </dsp:sp>
    <dsp:sp modelId="{CB7BE2BC-AC16-42C7-9D95-B7BD321D88D7}">
      <dsp:nvSpPr>
        <dsp:cNvPr id="0" name=""/>
        <dsp:cNvSpPr/>
      </dsp:nvSpPr>
      <dsp:spPr>
        <a:xfrm>
          <a:off x="700521" y="3028598"/>
          <a:ext cx="2725107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 err="1">
              <a:solidFill>
                <a:schemeClr val="tx1"/>
              </a:solidFill>
              <a:latin typeface="+mn-lt"/>
            </a:rPr>
            <a:t>Comunicar</a:t>
          </a:r>
          <a:endParaRPr lang="en-US" sz="2800" b="1" kern="1200" dirty="0">
            <a:solidFill>
              <a:schemeClr val="tx1"/>
            </a:solidFill>
            <a:latin typeface="+mn-lt"/>
          </a:endParaRPr>
        </a:p>
      </dsp:txBody>
      <dsp:txXfrm>
        <a:off x="746557" y="3074634"/>
        <a:ext cx="2633035" cy="850976"/>
      </dsp:txXfrm>
    </dsp:sp>
    <dsp:sp modelId="{74BED3F0-1F3F-4B93-9710-4F13C5417E70}">
      <dsp:nvSpPr>
        <dsp:cNvPr id="0" name=""/>
        <dsp:cNvSpPr/>
      </dsp:nvSpPr>
      <dsp:spPr>
        <a:xfrm>
          <a:off x="638161" y="928910"/>
          <a:ext cx="2219558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 err="1">
              <a:solidFill>
                <a:schemeClr val="tx1"/>
              </a:solidFill>
              <a:latin typeface="+mn-lt"/>
            </a:rPr>
            <a:t>Actúa</a:t>
          </a:r>
          <a:endParaRPr lang="en-US" sz="2800" b="1" kern="1200" dirty="0">
            <a:solidFill>
              <a:schemeClr val="tx1"/>
            </a:solidFill>
            <a:latin typeface="+mn-lt"/>
          </a:endParaRPr>
        </a:p>
      </dsp:txBody>
      <dsp:txXfrm>
        <a:off x="684197" y="974946"/>
        <a:ext cx="2127486" cy="85097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0FECD4-874C-476B-A915-884DFE3F2D91}">
      <dsp:nvSpPr>
        <dsp:cNvPr id="0" name=""/>
        <dsp:cNvSpPr/>
      </dsp:nvSpPr>
      <dsp:spPr>
        <a:xfrm>
          <a:off x="1440933" y="-100911"/>
          <a:ext cx="7267426" cy="4909295"/>
        </a:xfrm>
        <a:prstGeom prst="circularArrow">
          <a:avLst>
            <a:gd name="adj1" fmla="val 5274"/>
            <a:gd name="adj2" fmla="val 312630"/>
            <a:gd name="adj3" fmla="val 13859409"/>
            <a:gd name="adj4" fmla="val 17346269"/>
            <a:gd name="adj5" fmla="val 5477"/>
          </a:avLst>
        </a:prstGeom>
        <a:solidFill>
          <a:srgbClr val="00943B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3D22474-CEB0-42DF-80DC-860C340B6EDE}">
      <dsp:nvSpPr>
        <dsp:cNvPr id="0" name=""/>
        <dsp:cNvSpPr/>
      </dsp:nvSpPr>
      <dsp:spPr>
        <a:xfrm>
          <a:off x="3950901" y="1619"/>
          <a:ext cx="2247491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+mn-lt"/>
            </a:rPr>
            <a:t>Detect, Diagnose</a:t>
          </a:r>
        </a:p>
      </dsp:txBody>
      <dsp:txXfrm>
        <a:off x="3996937" y="47655"/>
        <a:ext cx="2155419" cy="850976"/>
      </dsp:txXfrm>
    </dsp:sp>
    <dsp:sp modelId="{1695DC22-9A36-4B48-AEFF-7E4FDFC1713F}">
      <dsp:nvSpPr>
        <dsp:cNvPr id="0" name=""/>
        <dsp:cNvSpPr/>
      </dsp:nvSpPr>
      <dsp:spPr>
        <a:xfrm>
          <a:off x="7001195" y="928908"/>
          <a:ext cx="1886096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+mn-lt"/>
            </a:rPr>
            <a:t>Collect</a:t>
          </a:r>
        </a:p>
      </dsp:txBody>
      <dsp:txXfrm>
        <a:off x="7047231" y="974944"/>
        <a:ext cx="1794024" cy="850976"/>
      </dsp:txXfrm>
    </dsp:sp>
    <dsp:sp modelId="{07166AA7-B419-46BE-8707-58768C01B0F0}">
      <dsp:nvSpPr>
        <dsp:cNvPr id="0" name=""/>
        <dsp:cNvSpPr/>
      </dsp:nvSpPr>
      <dsp:spPr>
        <a:xfrm>
          <a:off x="6940446" y="2986004"/>
          <a:ext cx="1886096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+mn-lt"/>
            </a:rPr>
            <a:t>Compile, Analyze</a:t>
          </a:r>
        </a:p>
      </dsp:txBody>
      <dsp:txXfrm>
        <a:off x="6986482" y="3032040"/>
        <a:ext cx="1794024" cy="850976"/>
      </dsp:txXfrm>
    </dsp:sp>
    <dsp:sp modelId="{03ED3239-7976-43C1-9470-0A426C83A8ED}">
      <dsp:nvSpPr>
        <dsp:cNvPr id="0" name=""/>
        <dsp:cNvSpPr/>
      </dsp:nvSpPr>
      <dsp:spPr>
        <a:xfrm>
          <a:off x="4202138" y="3986440"/>
          <a:ext cx="1878080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>
              <a:solidFill>
                <a:schemeClr val="tx1"/>
              </a:solidFill>
              <a:latin typeface="+mn-lt"/>
            </a:rPr>
            <a:t>Interpret</a:t>
          </a:r>
          <a:endParaRPr lang="en-US" sz="2800" b="1" kern="1200" dirty="0">
            <a:solidFill>
              <a:schemeClr val="tx1"/>
            </a:solidFill>
            <a:latin typeface="+mn-lt"/>
          </a:endParaRPr>
        </a:p>
      </dsp:txBody>
      <dsp:txXfrm>
        <a:off x="4248174" y="4032476"/>
        <a:ext cx="1786008" cy="850976"/>
      </dsp:txXfrm>
    </dsp:sp>
    <dsp:sp modelId="{CB7BE2BC-AC16-42C7-9D95-B7BD321D88D7}">
      <dsp:nvSpPr>
        <dsp:cNvPr id="0" name=""/>
        <dsp:cNvSpPr/>
      </dsp:nvSpPr>
      <dsp:spPr>
        <a:xfrm>
          <a:off x="733556" y="3028598"/>
          <a:ext cx="2725107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+mn-lt"/>
            </a:rPr>
            <a:t>Communicate</a:t>
          </a:r>
        </a:p>
      </dsp:txBody>
      <dsp:txXfrm>
        <a:off x="779592" y="3074634"/>
        <a:ext cx="2633035" cy="850976"/>
      </dsp:txXfrm>
    </dsp:sp>
    <dsp:sp modelId="{74BED3F0-1F3F-4B93-9710-4F13C5417E70}">
      <dsp:nvSpPr>
        <dsp:cNvPr id="0" name=""/>
        <dsp:cNvSpPr/>
      </dsp:nvSpPr>
      <dsp:spPr>
        <a:xfrm>
          <a:off x="671196" y="928910"/>
          <a:ext cx="2219558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+mn-lt"/>
            </a:rPr>
            <a:t>Take Action</a:t>
          </a:r>
        </a:p>
      </dsp:txBody>
      <dsp:txXfrm>
        <a:off x="717232" y="974946"/>
        <a:ext cx="2127486" cy="85097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0FECD4-874C-476B-A915-884DFE3F2D91}">
      <dsp:nvSpPr>
        <dsp:cNvPr id="0" name=""/>
        <dsp:cNvSpPr/>
      </dsp:nvSpPr>
      <dsp:spPr>
        <a:xfrm>
          <a:off x="1433734" y="-110589"/>
          <a:ext cx="7267426" cy="4909295"/>
        </a:xfrm>
        <a:prstGeom prst="circularArrow">
          <a:avLst>
            <a:gd name="adj1" fmla="val 5274"/>
            <a:gd name="adj2" fmla="val 312630"/>
            <a:gd name="adj3" fmla="val 13619888"/>
            <a:gd name="adj4" fmla="val 17492849"/>
            <a:gd name="adj5" fmla="val 5477"/>
          </a:avLst>
        </a:prstGeom>
        <a:solidFill>
          <a:srgbClr val="00943B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3D22474-CEB0-42DF-80DC-860C340B6EDE}">
      <dsp:nvSpPr>
        <dsp:cNvPr id="0" name=""/>
        <dsp:cNvSpPr/>
      </dsp:nvSpPr>
      <dsp:spPr>
        <a:xfrm>
          <a:off x="3717388" y="1619"/>
          <a:ext cx="2484404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 err="1">
              <a:solidFill>
                <a:schemeClr val="tx1"/>
              </a:solidFill>
              <a:latin typeface="+mn-lt"/>
            </a:rPr>
            <a:t>Detectar</a:t>
          </a:r>
          <a:r>
            <a:rPr lang="en-US" sz="2800" b="1" kern="1200" dirty="0">
              <a:solidFill>
                <a:schemeClr val="tx1"/>
              </a:solidFill>
              <a:latin typeface="+mn-lt"/>
            </a:rPr>
            <a:t>, </a:t>
          </a:r>
          <a:r>
            <a:rPr lang="en-US" sz="2800" b="1" kern="1200" dirty="0" err="1">
              <a:solidFill>
                <a:schemeClr val="tx1"/>
              </a:solidFill>
              <a:latin typeface="+mn-lt"/>
            </a:rPr>
            <a:t>Diagnosticar</a:t>
          </a:r>
          <a:endParaRPr lang="en-US" sz="2800" b="1" kern="1200" dirty="0">
            <a:solidFill>
              <a:schemeClr val="tx1"/>
            </a:solidFill>
            <a:latin typeface="+mn-lt"/>
          </a:endParaRPr>
        </a:p>
      </dsp:txBody>
      <dsp:txXfrm>
        <a:off x="3763424" y="47655"/>
        <a:ext cx="2392332" cy="850976"/>
      </dsp:txXfrm>
    </dsp:sp>
    <dsp:sp modelId="{1695DC22-9A36-4B48-AEFF-7E4FDFC1713F}">
      <dsp:nvSpPr>
        <dsp:cNvPr id="0" name=""/>
        <dsp:cNvSpPr/>
      </dsp:nvSpPr>
      <dsp:spPr>
        <a:xfrm>
          <a:off x="6886138" y="928908"/>
          <a:ext cx="1886096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 err="1">
              <a:solidFill>
                <a:schemeClr val="tx1"/>
              </a:solidFill>
              <a:latin typeface="+mn-lt"/>
            </a:rPr>
            <a:t>Colectar</a:t>
          </a:r>
          <a:endParaRPr lang="en-US" sz="2800" b="1" kern="1200" dirty="0">
            <a:solidFill>
              <a:schemeClr val="tx1"/>
            </a:solidFill>
            <a:latin typeface="+mn-lt"/>
          </a:endParaRPr>
        </a:p>
      </dsp:txBody>
      <dsp:txXfrm>
        <a:off x="6932174" y="974944"/>
        <a:ext cx="1794024" cy="850976"/>
      </dsp:txXfrm>
    </dsp:sp>
    <dsp:sp modelId="{07166AA7-B419-46BE-8707-58768C01B0F0}">
      <dsp:nvSpPr>
        <dsp:cNvPr id="0" name=""/>
        <dsp:cNvSpPr/>
      </dsp:nvSpPr>
      <dsp:spPr>
        <a:xfrm>
          <a:off x="6775371" y="2986004"/>
          <a:ext cx="1986135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 err="1">
              <a:solidFill>
                <a:schemeClr val="tx1"/>
              </a:solidFill>
              <a:latin typeface="+mn-lt"/>
            </a:rPr>
            <a:t>Compilar</a:t>
          </a:r>
          <a:r>
            <a:rPr lang="en-US" sz="2800" b="1" kern="1200" dirty="0">
              <a:solidFill>
                <a:schemeClr val="tx1"/>
              </a:solidFill>
              <a:latin typeface="+mn-lt"/>
            </a:rPr>
            <a:t>, </a:t>
          </a:r>
          <a:r>
            <a:rPr lang="en-US" sz="2800" b="1" kern="1200" dirty="0" err="1">
              <a:solidFill>
                <a:schemeClr val="tx1"/>
              </a:solidFill>
              <a:latin typeface="+mn-lt"/>
            </a:rPr>
            <a:t>Analizar</a:t>
          </a:r>
          <a:endParaRPr lang="en-US" sz="2800" b="1" kern="1200" dirty="0">
            <a:solidFill>
              <a:schemeClr val="tx1"/>
            </a:solidFill>
            <a:latin typeface="+mn-lt"/>
          </a:endParaRPr>
        </a:p>
      </dsp:txBody>
      <dsp:txXfrm>
        <a:off x="6821407" y="3032040"/>
        <a:ext cx="1894063" cy="850976"/>
      </dsp:txXfrm>
    </dsp:sp>
    <dsp:sp modelId="{03ED3239-7976-43C1-9470-0A426C83A8ED}">
      <dsp:nvSpPr>
        <dsp:cNvPr id="0" name=""/>
        <dsp:cNvSpPr/>
      </dsp:nvSpPr>
      <dsp:spPr>
        <a:xfrm>
          <a:off x="3958441" y="3986440"/>
          <a:ext cx="2135363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 err="1">
              <a:solidFill>
                <a:schemeClr val="tx1"/>
              </a:solidFill>
              <a:latin typeface="+mn-lt"/>
            </a:rPr>
            <a:t>Interpretar</a:t>
          </a:r>
          <a:endParaRPr lang="en-US" sz="2800" b="1" kern="1200" dirty="0">
            <a:solidFill>
              <a:schemeClr val="tx1"/>
            </a:solidFill>
            <a:latin typeface="+mn-lt"/>
          </a:endParaRPr>
        </a:p>
      </dsp:txBody>
      <dsp:txXfrm>
        <a:off x="4004477" y="4032476"/>
        <a:ext cx="2043291" cy="850976"/>
      </dsp:txXfrm>
    </dsp:sp>
    <dsp:sp modelId="{CB7BE2BC-AC16-42C7-9D95-B7BD321D88D7}">
      <dsp:nvSpPr>
        <dsp:cNvPr id="0" name=""/>
        <dsp:cNvSpPr/>
      </dsp:nvSpPr>
      <dsp:spPr>
        <a:xfrm>
          <a:off x="798594" y="3028598"/>
          <a:ext cx="2364919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 err="1">
              <a:solidFill>
                <a:schemeClr val="tx1"/>
              </a:solidFill>
              <a:latin typeface="+mn-lt"/>
            </a:rPr>
            <a:t>Comunicar</a:t>
          </a:r>
          <a:endParaRPr lang="en-US" sz="2800" b="1" kern="1200" dirty="0">
            <a:solidFill>
              <a:schemeClr val="tx1"/>
            </a:solidFill>
            <a:latin typeface="+mn-lt"/>
          </a:endParaRPr>
        </a:p>
      </dsp:txBody>
      <dsp:txXfrm>
        <a:off x="844630" y="3074634"/>
        <a:ext cx="2272847" cy="850976"/>
      </dsp:txXfrm>
    </dsp:sp>
    <dsp:sp modelId="{74BED3F0-1F3F-4B93-9710-4F13C5417E70}">
      <dsp:nvSpPr>
        <dsp:cNvPr id="0" name=""/>
        <dsp:cNvSpPr/>
      </dsp:nvSpPr>
      <dsp:spPr>
        <a:xfrm>
          <a:off x="556139" y="928910"/>
          <a:ext cx="2219558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 err="1">
              <a:solidFill>
                <a:schemeClr val="tx1"/>
              </a:solidFill>
              <a:latin typeface="+mn-lt"/>
            </a:rPr>
            <a:t>Actúa</a:t>
          </a:r>
          <a:endParaRPr lang="en-US" sz="2800" b="1" kern="1200" dirty="0">
            <a:solidFill>
              <a:schemeClr val="tx1"/>
            </a:solidFill>
            <a:latin typeface="+mn-lt"/>
          </a:endParaRPr>
        </a:p>
      </dsp:txBody>
      <dsp:txXfrm>
        <a:off x="602175" y="974946"/>
        <a:ext cx="2127486" cy="85097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157F92-BD85-4AF5-BD12-EB746CDF0CDC}" type="datetimeFigureOut">
              <a:rPr lang="pt-BR" smtClean="0"/>
              <a:t>06/01/2026</a:t>
            </a:fld>
            <a:endParaRPr lang="pt-B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7C56DC-5F35-43B3-9F77-CF855C6A374D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878344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drive.google.com/file/d/1FqS4oXvFTTcR-Og9EBlZplOdWKVeze9F/view?usp=share_link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centersfordiseasecontrol.sharefile.com/d-s52ab47f5853345de82c4ae52800ed376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i="0" dirty="0" err="1">
                <a:latin typeface="+mn-lt"/>
              </a:rPr>
              <a:t>Notas</a:t>
            </a:r>
            <a:r>
              <a:rPr lang="en-US" b="1" i="0" dirty="0">
                <a:latin typeface="+mn-lt"/>
              </a:rPr>
              <a:t> para el instructor</a:t>
            </a:r>
            <a:r>
              <a:rPr lang="en-US" b="1" i="1" dirty="0">
                <a:latin typeface="+mn-lt"/>
              </a:rPr>
              <a:t>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="1" i="1" dirty="0">
              <a:latin typeface="+mn-lt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b="1" u="sng" dirty="0"/>
              <a:t>Diga: </a:t>
            </a:r>
            <a:r>
              <a:rPr lang="en-US" b="0" u="none" dirty="0"/>
              <a:t>Antes de darles la oportunidad de presentarse, </a:t>
            </a:r>
            <a:r>
              <a:rPr lang="en-US" b="0" i="0" dirty="0">
                <a:latin typeface="+mn-lt"/>
              </a:rPr>
              <a:t>he aquí un mensaje del Equipo FETP de los Centros para el Control y la Prevención de Enfermedades (CDC) de los </a:t>
            </a:r>
            <a:r>
              <a:rPr lang="en-US" b="0" i="0" dirty="0" err="1">
                <a:latin typeface="+mn-lt"/>
              </a:rPr>
              <a:t>Estados</a:t>
            </a:r>
            <a:r>
              <a:rPr lang="en-US" b="0" i="0" dirty="0">
                <a:latin typeface="+mn-lt"/>
              </a:rPr>
              <a:t> Unidos de América, en Atlanta.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b="0" i="0" dirty="0">
              <a:latin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b="0" i="1" dirty="0">
                <a:latin typeface="+mn-lt"/>
              </a:rPr>
              <a:t>     Enlace al vídeo: </a:t>
            </a:r>
            <a:r>
              <a:rPr lang="en-US" sz="1800" b="0" i="0" u="sng" strike="noStrike" dirty="0">
                <a:solidFill>
                  <a:srgbClr val="0563C1"/>
                </a:solidFill>
                <a:effectLst/>
                <a:latin typeface="Calibri" panose="020F0502020204030204" pitchFamily="34" charset="0"/>
                <a:hlinkClick r:id="rId3"/>
              </a:rPr>
              <a:t>https://drive.google.com/file/d/1FqS4oXvFTTcR-Og9EBlZplOdWKVeze9F/view?usp=share_link</a:t>
            </a:r>
            <a:r>
              <a:rPr lang="en-US" sz="1800" b="0" i="0" u="sng" strike="noStrike" dirty="0">
                <a:solidFill>
                  <a:srgbClr val="0563C1"/>
                </a:solidFill>
                <a:effectLst/>
                <a:latin typeface="Calibri" panose="020F0502020204030204" pitchFamily="34" charset="0"/>
              </a:rPr>
              <a:t>  </a:t>
            </a:r>
            <a:r>
              <a:rPr lang="en-US" sz="1800" b="0" i="1" u="sng" strike="noStrike" dirty="0">
                <a:solidFill>
                  <a:srgbClr val="0563C1"/>
                </a:solidFill>
                <a:effectLst/>
                <a:latin typeface="Calibri" panose="020F0502020204030204" pitchFamily="34" charset="0"/>
              </a:rPr>
              <a:t>o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pt-BR" sz="1200" dirty="0">
                <a:hlinkClick r:id="rId4"/>
              </a:rPr>
              <a:t>https://centersfordiseasecontrol.sharefile.com/d-s52ab47f5853345de82c4ae52800ed376</a:t>
            </a:r>
            <a:r>
              <a:rPr lang="pt-BR" sz="1200" dirty="0"/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BD3FF4-08AF-46DE-8D28-F25B551EB0D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99249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4.png"/><Relationship Id="rId2" Type="http://schemas.openxmlformats.org/officeDocument/2006/relationships/diagramData" Target="../diagrams/data1.xml"/><Relationship Id="rId1" Type="http://schemas.openxmlformats.org/officeDocument/2006/relationships/slideMaster" Target="../slideMasters/slideMaster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4.png"/><Relationship Id="rId2" Type="http://schemas.openxmlformats.org/officeDocument/2006/relationships/diagramData" Target="../diagrams/data2.xml"/><Relationship Id="rId1" Type="http://schemas.openxmlformats.org/officeDocument/2006/relationships/slideMaster" Target="../slideMasters/slideMaster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Layout" Target="../diagrams/layout3.xml"/><Relationship Id="rId7" Type="http://schemas.openxmlformats.org/officeDocument/2006/relationships/image" Target="../media/image4.png"/><Relationship Id="rId2" Type="http://schemas.openxmlformats.org/officeDocument/2006/relationships/diagramData" Target="../diagrams/data3.xml"/><Relationship Id="rId1" Type="http://schemas.openxmlformats.org/officeDocument/2006/relationships/slideMaster" Target="../slideMasters/slideMaster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Layout" Target="../diagrams/layout4.xml"/><Relationship Id="rId7" Type="http://schemas.openxmlformats.org/officeDocument/2006/relationships/image" Target="../media/image4.png"/><Relationship Id="rId2" Type="http://schemas.openxmlformats.org/officeDocument/2006/relationships/diagramData" Target="../diagrams/data4.xml"/><Relationship Id="rId1" Type="http://schemas.openxmlformats.org/officeDocument/2006/relationships/slideMaster" Target="../slideMasters/slideMaster1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EBCBA0E3-8F12-DE02-7156-ADAF19303223}"/>
              </a:ext>
            </a:extLst>
          </p:cNvPr>
          <p:cNvSpPr/>
          <p:nvPr/>
        </p:nvSpPr>
        <p:spPr>
          <a:xfrm>
            <a:off x="0" y="6728728"/>
            <a:ext cx="12192000" cy="203201"/>
          </a:xfrm>
          <a:prstGeom prst="rect">
            <a:avLst/>
          </a:prstGeom>
          <a:solidFill>
            <a:srgbClr val="1096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6250B61-CA87-D44C-E6B5-186384B3458D}"/>
              </a:ext>
            </a:extLst>
          </p:cNvPr>
          <p:cNvCxnSpPr/>
          <p:nvPr/>
        </p:nvCxnSpPr>
        <p:spPr>
          <a:xfrm>
            <a:off x="518160" y="1264888"/>
            <a:ext cx="11155680" cy="0"/>
          </a:xfrm>
          <a:prstGeom prst="line">
            <a:avLst/>
          </a:prstGeom>
          <a:ln w="50800">
            <a:solidFill>
              <a:srgbClr val="1096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26F47D77-FD51-B78E-9697-A18E25F06BD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21601" y="4953232"/>
            <a:ext cx="2974848" cy="521208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b="1"/>
            </a:lvl1pPr>
          </a:lstStyle>
          <a:p>
            <a:pPr lvl="0"/>
            <a:r>
              <a:rPr lang="en-US" dirty="0"/>
              <a:t>Workshop #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AF7597B-B4C3-7115-0885-E06823DFB06C}"/>
              </a:ext>
            </a:extLst>
          </p:cNvPr>
          <p:cNvCxnSpPr/>
          <p:nvPr/>
        </p:nvCxnSpPr>
        <p:spPr>
          <a:xfrm>
            <a:off x="436228" y="5941994"/>
            <a:ext cx="11150779" cy="0"/>
          </a:xfrm>
          <a:prstGeom prst="line">
            <a:avLst/>
          </a:prstGeom>
          <a:ln w="50800">
            <a:solidFill>
              <a:srgbClr val="1096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7D22B602-52E4-D036-0446-3B946A8D8CCA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" y="279657"/>
            <a:ext cx="1920240" cy="88666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996AA8A-C5F1-70B6-7FC7-86027380F1F1}"/>
              </a:ext>
            </a:extLst>
          </p:cNvPr>
          <p:cNvSpPr txBox="1"/>
          <p:nvPr/>
        </p:nvSpPr>
        <p:spPr>
          <a:xfrm>
            <a:off x="9525001" y="6151452"/>
            <a:ext cx="2057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/>
              <a:t>Version 3.0</a:t>
            </a:r>
          </a:p>
        </p:txBody>
      </p:sp>
      <p:pic>
        <p:nvPicPr>
          <p:cNvPr id="2" name="Picture 9">
            <a:extLst>
              <a:ext uri="{FF2B5EF4-FFF2-40B4-BE49-F238E27FC236}">
                <a16:creationId xmlns:a16="http://schemas.microsoft.com/office/drawing/2014/main" id="{E0708393-B392-61EE-F300-24A516E553C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 bwMode="auto">
          <a:xfrm>
            <a:off x="7235207" y="1550094"/>
            <a:ext cx="4438633" cy="4105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9">
            <a:extLst>
              <a:ext uri="{FF2B5EF4-FFF2-40B4-BE49-F238E27FC236}">
                <a16:creationId xmlns:a16="http://schemas.microsoft.com/office/drawing/2014/main" id="{B1D25929-50BD-729F-8087-0BB3443D81F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 bwMode="auto">
          <a:xfrm>
            <a:off x="7235207" y="1550094"/>
            <a:ext cx="4438633" cy="4105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E87B50E4-BB88-E53A-B429-2E2B9E6C278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18160" y="2110490"/>
            <a:ext cx="7607300" cy="15885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5400">
                <a:latin typeface="+mj-lt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46D4176-B6D4-41B7-48C2-0936CA83333B}"/>
              </a:ext>
            </a:extLst>
          </p:cNvPr>
          <p:cNvSpPr txBox="1"/>
          <p:nvPr/>
        </p:nvSpPr>
        <p:spPr>
          <a:xfrm>
            <a:off x="520953" y="3105834"/>
            <a:ext cx="64513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i="1" dirty="0">
                <a:solidFill>
                  <a:srgbClr val="109648"/>
                </a:solidFill>
                <a:latin typeface="Franklin Gothic Medium" panose="020B0603020102020204" pitchFamily="34" charset="0"/>
              </a:rPr>
              <a:t>Using a One Health Approach</a:t>
            </a:r>
            <a:endParaRPr kumimoji="0" lang="en-US" sz="3600" b="0" i="1" u="none" strike="noStrike" kern="1200" cap="none" spc="0" normalizeH="0" baseline="0" noProof="0" dirty="0">
              <a:ln>
                <a:noFill/>
              </a:ln>
              <a:solidFill>
                <a:srgbClr val="109648"/>
              </a:solidFill>
              <a:effectLst/>
              <a:uLnTx/>
              <a:uFillTx/>
              <a:latin typeface="Franklin Gothic Medium" panose="020B0603020102020204" pitchFamily="34" charset="0"/>
              <a:ea typeface="+mn-ea"/>
              <a:cs typeface="+mn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42D8E6C-6D51-4729-C637-F427A7A2C3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30534" y="279657"/>
            <a:ext cx="1443306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91820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Objectives Icon">
            <a:extLst>
              <a:ext uri="{FF2B5EF4-FFF2-40B4-BE49-F238E27FC236}">
                <a16:creationId xmlns:a16="http://schemas.microsoft.com/office/drawing/2014/main" id="{9147A5A8-D92D-B4E5-3D7F-A0589E45F7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3960" y="146159"/>
            <a:ext cx="939679" cy="895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2033EF92-E4D5-4276-7551-AF1D3EC82CA0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b="1"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 dirty="0"/>
              <a:t>At the end of this lesson, you will be able to: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Level 0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lvl="0"/>
            <a:endParaRPr lang="en-US" dirty="0"/>
          </a:p>
          <a:p>
            <a:pPr lvl="0"/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7B58EC7-7629-12D9-5DBF-658FA277F825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217191D-AC48-87D0-3F3C-093BBAE15283}"/>
              </a:ext>
            </a:extLst>
          </p:cNvPr>
          <p:cNvSpPr txBox="1"/>
          <p:nvPr/>
        </p:nvSpPr>
        <p:spPr>
          <a:xfrm>
            <a:off x="838200" y="422510"/>
            <a:ext cx="1051560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Learning Objectives</a:t>
            </a: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37A0136-1B03-6099-5C05-5070F1722097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51EB89-001E-3414-9EB4-98FE341421D0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3EB989F-1171-345A-294E-8AB6BC87E5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6032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Objectives_Spanis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Objectives Icon">
            <a:extLst>
              <a:ext uri="{FF2B5EF4-FFF2-40B4-BE49-F238E27FC236}">
                <a16:creationId xmlns:a16="http://schemas.microsoft.com/office/drawing/2014/main" id="{9147A5A8-D92D-B4E5-3D7F-A0589E45F7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3960" y="146159"/>
            <a:ext cx="939679" cy="895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2033EF92-E4D5-4276-7551-AF1D3EC82CA0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b="1"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 dirty="0"/>
              <a:t>At the end of this lesson, you will be able to: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Level 0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lvl="0"/>
            <a:endParaRPr lang="en-US" dirty="0"/>
          </a:p>
          <a:p>
            <a:pPr lvl="0"/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7B58EC7-7629-12D9-5DBF-658FA277F825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217191D-AC48-87D0-3F3C-093BBAE15283}"/>
              </a:ext>
            </a:extLst>
          </p:cNvPr>
          <p:cNvSpPr txBox="1"/>
          <p:nvPr/>
        </p:nvSpPr>
        <p:spPr>
          <a:xfrm>
            <a:off x="838200" y="422510"/>
            <a:ext cx="1051560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4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Objetivos</a:t>
            </a: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 de </a:t>
            </a:r>
            <a:r>
              <a:rPr kumimoji="0" lang="en-US" sz="4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Aprendizaje</a:t>
            </a: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37A0136-1B03-6099-5C05-5070F1722097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51EB89-001E-3414-9EB4-98FE341421D0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3EB989F-1171-345A-294E-8AB6BC87E5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72794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rveillance Cy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>
            <a:extLst>
              <a:ext uri="{FF2B5EF4-FFF2-40B4-BE49-F238E27FC236}">
                <a16:creationId xmlns:a16="http://schemas.microsoft.com/office/drawing/2014/main" id="{C4E0B380-D1A2-CAC7-1336-0F66821A755B}"/>
              </a:ext>
            </a:extLst>
          </p:cNvPr>
          <p:cNvSpPr txBox="1"/>
          <p:nvPr/>
        </p:nvSpPr>
        <p:spPr>
          <a:xfrm>
            <a:off x="838200" y="422510"/>
            <a:ext cx="1051560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Public Health Surveillance Cycle</a:t>
            </a:r>
            <a:endParaRPr lang="en-US" dirty="0"/>
          </a:p>
        </p:txBody>
      </p:sp>
      <p:graphicFrame>
        <p:nvGraphicFramePr>
          <p:cNvPr id="23" name="Diagram 22">
            <a:extLst>
              <a:ext uri="{FF2B5EF4-FFF2-40B4-BE49-F238E27FC236}">
                <a16:creationId xmlns:a16="http://schemas.microsoft.com/office/drawing/2014/main" id="{6A1551D6-1F43-EA83-79C8-B30499B3428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46529144"/>
              </p:ext>
            </p:extLst>
          </p:nvPr>
        </p:nvGraphicFramePr>
        <p:xfrm>
          <a:off x="1231106" y="1557036"/>
          <a:ext cx="9729788" cy="49294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Rectangle 1">
            <a:extLst>
              <a:ext uri="{FF2B5EF4-FFF2-40B4-BE49-F238E27FC236}">
                <a16:creationId xmlns:a16="http://schemas.microsoft.com/office/drawing/2014/main" id="{E1E58719-FE18-0CDF-A0D4-9454D66D905A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E666BCF-E3C3-DC5C-2E21-E09A6F284ED7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E872132-9FA7-1ADF-009C-44307E893E50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E5D55F9-E597-D539-E999-29BBB1119D3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90697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urveillance Cycle_Spanis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>
            <a:extLst>
              <a:ext uri="{FF2B5EF4-FFF2-40B4-BE49-F238E27FC236}">
                <a16:creationId xmlns:a16="http://schemas.microsoft.com/office/drawing/2014/main" id="{C4E0B380-D1A2-CAC7-1336-0F66821A755B}"/>
              </a:ext>
            </a:extLst>
          </p:cNvPr>
          <p:cNvSpPr txBox="1"/>
          <p:nvPr/>
        </p:nvSpPr>
        <p:spPr>
          <a:xfrm>
            <a:off x="838200" y="422510"/>
            <a:ext cx="1051560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s-ES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Ciclo de Vigilancia de la Salud Pública</a:t>
            </a:r>
            <a:endParaRPr lang="en-US" sz="4400" dirty="0"/>
          </a:p>
        </p:txBody>
      </p:sp>
      <p:graphicFrame>
        <p:nvGraphicFramePr>
          <p:cNvPr id="23" name="Diagram 22">
            <a:extLst>
              <a:ext uri="{FF2B5EF4-FFF2-40B4-BE49-F238E27FC236}">
                <a16:creationId xmlns:a16="http://schemas.microsoft.com/office/drawing/2014/main" id="{6A1551D6-1F43-EA83-79C8-B30499B3428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17199633"/>
              </p:ext>
            </p:extLst>
          </p:nvPr>
        </p:nvGraphicFramePr>
        <p:xfrm>
          <a:off x="1231106" y="1557036"/>
          <a:ext cx="9729788" cy="49294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Rectangle 1">
            <a:extLst>
              <a:ext uri="{FF2B5EF4-FFF2-40B4-BE49-F238E27FC236}">
                <a16:creationId xmlns:a16="http://schemas.microsoft.com/office/drawing/2014/main" id="{E1E58719-FE18-0CDF-A0D4-9454D66D905A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E666BCF-E3C3-DC5C-2E21-E09A6F284ED7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E872132-9FA7-1ADF-009C-44307E893E50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E5D55F9-E597-D539-E999-29BBB1119D3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75846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rveillance Cycle + Moni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>
            <a:extLst>
              <a:ext uri="{FF2B5EF4-FFF2-40B4-BE49-F238E27FC236}">
                <a16:creationId xmlns:a16="http://schemas.microsoft.com/office/drawing/2014/main" id="{C4E0B380-D1A2-CAC7-1336-0F66821A755B}"/>
              </a:ext>
            </a:extLst>
          </p:cNvPr>
          <p:cNvSpPr txBox="1"/>
          <p:nvPr/>
        </p:nvSpPr>
        <p:spPr>
          <a:xfrm>
            <a:off x="838200" y="422510"/>
            <a:ext cx="1051560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Public Health Surveillance Cycle</a:t>
            </a:r>
            <a:endParaRPr lang="en-US" dirty="0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E23D2ABF-728A-467C-6FA1-7BB015B17884}"/>
              </a:ext>
            </a:extLst>
          </p:cNvPr>
          <p:cNvSpPr/>
          <p:nvPr/>
        </p:nvSpPr>
        <p:spPr>
          <a:xfrm>
            <a:off x="3057525" y="1857375"/>
            <a:ext cx="6486525" cy="4100513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E4A6CDBD-A351-C226-D96D-556605FFF6C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87105626"/>
              </p:ext>
            </p:extLst>
          </p:nvPr>
        </p:nvGraphicFramePr>
        <p:xfrm>
          <a:off x="1231106" y="1557036"/>
          <a:ext cx="9729788" cy="49294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4578A98A-64E7-0FDF-A653-4F41FAA35420}"/>
              </a:ext>
            </a:extLst>
          </p:cNvPr>
          <p:cNvSpPr txBox="1"/>
          <p:nvPr/>
        </p:nvSpPr>
        <p:spPr>
          <a:xfrm>
            <a:off x="3914774" y="3353633"/>
            <a:ext cx="477202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>
                <a:solidFill>
                  <a:srgbClr val="00943B"/>
                </a:solidFill>
                <a:latin typeface="+mn-lt"/>
              </a:rPr>
              <a:t>MONITOR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6A95945-1B4F-18A0-3591-216AE73B49D2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11FA2A8-4F58-8C97-B6A6-7AD9C4742C16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D18A9FF-D000-A272-6125-FC21A3FDE535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7F95D9B-CFED-7F08-7896-E2D9DAE99B8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46338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urveillance Cycle + Monitor_Spanis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>
            <a:extLst>
              <a:ext uri="{FF2B5EF4-FFF2-40B4-BE49-F238E27FC236}">
                <a16:creationId xmlns:a16="http://schemas.microsoft.com/office/drawing/2014/main" id="{C4E0B380-D1A2-CAC7-1336-0F66821A755B}"/>
              </a:ext>
            </a:extLst>
          </p:cNvPr>
          <p:cNvSpPr txBox="1"/>
          <p:nvPr/>
        </p:nvSpPr>
        <p:spPr>
          <a:xfrm>
            <a:off x="838200" y="422510"/>
            <a:ext cx="1051560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s-ES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Ciclo de Vigilancia de la Salud Pública</a:t>
            </a:r>
            <a:endParaRPr lang="en-US" sz="4400" dirty="0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E23D2ABF-728A-467C-6FA1-7BB015B17884}"/>
              </a:ext>
            </a:extLst>
          </p:cNvPr>
          <p:cNvSpPr/>
          <p:nvPr/>
        </p:nvSpPr>
        <p:spPr>
          <a:xfrm>
            <a:off x="3057525" y="1857375"/>
            <a:ext cx="6486525" cy="4100513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E4A6CDBD-A351-C226-D96D-556605FFF6C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3918952"/>
              </p:ext>
            </p:extLst>
          </p:nvPr>
        </p:nvGraphicFramePr>
        <p:xfrm>
          <a:off x="1231106" y="1557036"/>
          <a:ext cx="9729788" cy="49294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4578A98A-64E7-0FDF-A653-4F41FAA35420}"/>
              </a:ext>
            </a:extLst>
          </p:cNvPr>
          <p:cNvSpPr txBox="1"/>
          <p:nvPr/>
        </p:nvSpPr>
        <p:spPr>
          <a:xfrm>
            <a:off x="3357818" y="3353633"/>
            <a:ext cx="606049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>
                <a:solidFill>
                  <a:srgbClr val="00943B"/>
                </a:solidFill>
                <a:latin typeface="+mn-lt"/>
              </a:rPr>
              <a:t>MONITOREAR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6A95945-1B4F-18A0-3591-216AE73B49D2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11FA2A8-4F58-8C97-B6A6-7AD9C4742C16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D18A9FF-D000-A272-6125-FC21A3FDE535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7F95D9B-CFED-7F08-7896-E2D9DAE99B8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54294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covery_Dialo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 descr="Discovery Dialogue ">
            <a:extLst>
              <a:ext uri="{FF2B5EF4-FFF2-40B4-BE49-F238E27FC236}">
                <a16:creationId xmlns:a16="http://schemas.microsoft.com/office/drawing/2014/main" id="{CDFA0117-4129-C330-FEBE-24C8668D61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3961" y="146159"/>
            <a:ext cx="939678" cy="9396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94AE688D-D5E1-F6F4-EACC-630908F1B2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7200"/>
            <a:ext cx="9752215" cy="8001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BE3BCCD1-CBDB-B768-424C-657C82067548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 dirty="0"/>
              <a:t>Level 0</a:t>
            </a:r>
          </a:p>
          <a:p>
            <a:pPr lvl="1"/>
            <a:r>
              <a:rPr lang="en-US" dirty="0"/>
              <a:t>Level 1</a:t>
            </a:r>
          </a:p>
          <a:p>
            <a:pPr lvl="2"/>
            <a:r>
              <a:rPr lang="en-US" dirty="0"/>
              <a:t>Level 2</a:t>
            </a:r>
          </a:p>
          <a:p>
            <a:pPr lvl="3"/>
            <a:r>
              <a:rPr lang="en-US" dirty="0"/>
              <a:t>Level 3</a:t>
            </a:r>
          </a:p>
          <a:p>
            <a:pPr lvl="4"/>
            <a:r>
              <a:rPr lang="en-US" dirty="0"/>
              <a:t>Level 4</a:t>
            </a:r>
          </a:p>
          <a:p>
            <a:pPr lvl="5"/>
            <a:r>
              <a:rPr lang="en-US" dirty="0"/>
              <a:t>Level 5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0310963-AC01-4579-B570-C8CE6E846F94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5FD2873-8152-A97C-05E1-5BAA30214544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16F905B-FA46-9E15-5E84-F20DBC57262B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3489529-E55F-B5D2-2D02-64FE512A51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68492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scovery_Dialo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 descr="Discovery Dialogue ">
            <a:extLst>
              <a:ext uri="{FF2B5EF4-FFF2-40B4-BE49-F238E27FC236}">
                <a16:creationId xmlns:a16="http://schemas.microsoft.com/office/drawing/2014/main" id="{CDFA0117-4129-C330-FEBE-24C8668D61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3961" y="146159"/>
            <a:ext cx="939678" cy="9396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94AE688D-D5E1-F6F4-EACC-630908F1B2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47675"/>
            <a:ext cx="9752215" cy="800100"/>
          </a:xfrm>
          <a:prstGeom prst="rect">
            <a:avLst/>
          </a:prstGeom>
          <a:solidFill>
            <a:srgbClr val="E7C2F6"/>
          </a:solidFill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BE3BCCD1-CBDB-B768-424C-657C82067548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 dirty="0"/>
              <a:t>Level 0</a:t>
            </a:r>
          </a:p>
          <a:p>
            <a:pPr lvl="1"/>
            <a:r>
              <a:rPr lang="en-US" dirty="0"/>
              <a:t>Level 1</a:t>
            </a:r>
          </a:p>
          <a:p>
            <a:pPr lvl="2"/>
            <a:r>
              <a:rPr lang="en-US" dirty="0"/>
              <a:t>Level 2</a:t>
            </a:r>
          </a:p>
          <a:p>
            <a:pPr lvl="3"/>
            <a:r>
              <a:rPr lang="en-US" dirty="0"/>
              <a:t>Level 3</a:t>
            </a:r>
          </a:p>
          <a:p>
            <a:pPr lvl="4"/>
            <a:r>
              <a:rPr lang="en-US" dirty="0"/>
              <a:t>Level 4</a:t>
            </a:r>
          </a:p>
          <a:p>
            <a:pPr lvl="5"/>
            <a:r>
              <a:rPr lang="en-US" dirty="0"/>
              <a:t>Level 5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873DDE5-43DB-6819-60A1-F3D03D0BB970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3E91E8D-034D-93A4-BF8D-2AE79CF3689C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B21F133-A657-4C3A-8C25-6EE6CF8F8125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95A6E8D-7399-87ED-5775-F6B9EABC71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178136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ED9B6-017E-8CE5-A472-13ACC530A5C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457200"/>
            <a:ext cx="9752215" cy="8001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Exercise X.XX</a:t>
            </a:r>
          </a:p>
        </p:txBody>
      </p:sp>
      <p:pic>
        <p:nvPicPr>
          <p:cNvPr id="9" name="Picture 7" descr="Activity Icon">
            <a:extLst>
              <a:ext uri="{FF2B5EF4-FFF2-40B4-BE49-F238E27FC236}">
                <a16:creationId xmlns:a16="http://schemas.microsoft.com/office/drawing/2014/main" id="{CC351CD5-5871-CC3F-EEC5-309B9ABF38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1575" y="146157"/>
            <a:ext cx="939679" cy="939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7BC5F78B-F129-F09F-12E9-7055CEFAB7AA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5FD15B-5221-B042-3376-0C208EFC76B2}"/>
              </a:ext>
            </a:extLst>
          </p:cNvPr>
          <p:cNvSpPr txBox="1"/>
          <p:nvPr/>
        </p:nvSpPr>
        <p:spPr>
          <a:xfrm>
            <a:off x="1007013" y="2951946"/>
            <a:ext cx="10177974" cy="954107"/>
          </a:xfrm>
          <a:prstGeom prst="rect">
            <a:avLst/>
          </a:prstGeom>
          <a:noFill/>
          <a:ln w="38100">
            <a:solidFill>
              <a:srgbClr val="00140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To complete the exercise, </a:t>
            </a:r>
          </a:p>
          <a:p>
            <a:pPr algn="ctr"/>
            <a:r>
              <a:rPr lang="en-US" sz="2800" dirty="0"/>
              <a:t>please turn to your Participant Exercise Book.</a:t>
            </a:r>
            <a:endParaRPr lang="en-US" sz="2800" strike="sngStrike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7FBA9CF-C98F-1F1B-D8B6-CBADD58EF832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76D6A8C-B61F-6D09-4254-7FF12FB98C64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3BC1284-77BC-F5D6-B3D6-86D806320F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953066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Activity_Spanis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ED9B6-017E-8CE5-A472-13ACC530A5C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457200"/>
            <a:ext cx="9752215" cy="8001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Exercise X.XX</a:t>
            </a:r>
          </a:p>
        </p:txBody>
      </p:sp>
      <p:pic>
        <p:nvPicPr>
          <p:cNvPr id="9" name="Picture 7" descr="Activity Icon">
            <a:extLst>
              <a:ext uri="{FF2B5EF4-FFF2-40B4-BE49-F238E27FC236}">
                <a16:creationId xmlns:a16="http://schemas.microsoft.com/office/drawing/2014/main" id="{CC351CD5-5871-CC3F-EEC5-309B9ABF38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1575" y="146157"/>
            <a:ext cx="939679" cy="939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7BC5F78B-F129-F09F-12E9-7055CEFAB7AA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5FD15B-5221-B042-3376-0C208EFC76B2}"/>
              </a:ext>
            </a:extLst>
          </p:cNvPr>
          <p:cNvSpPr txBox="1"/>
          <p:nvPr/>
        </p:nvSpPr>
        <p:spPr>
          <a:xfrm>
            <a:off x="1007013" y="2951946"/>
            <a:ext cx="10177974" cy="954107"/>
          </a:xfrm>
          <a:prstGeom prst="rect">
            <a:avLst/>
          </a:prstGeom>
          <a:noFill/>
          <a:ln w="38100">
            <a:solidFill>
              <a:srgbClr val="00140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2800" dirty="0"/>
              <a:t>Para completar el ejercicio, 
por favor, diríjase a su Libro de Ejercicios del Participante</a:t>
            </a:r>
            <a:r>
              <a:rPr lang="en-US" sz="2800" dirty="0"/>
              <a:t>.</a:t>
            </a:r>
            <a:endParaRPr lang="en-US" sz="2800" strike="sngStrike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7FBA9CF-C98F-1F1B-D8B6-CBADD58EF832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76D6A8C-B61F-6D09-4254-7FF12FB98C64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3BC1284-77BC-F5D6-B3D6-86D806320F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21505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EBCBA0E3-8F12-DE02-7156-ADAF19303223}"/>
              </a:ext>
            </a:extLst>
          </p:cNvPr>
          <p:cNvSpPr/>
          <p:nvPr/>
        </p:nvSpPr>
        <p:spPr>
          <a:xfrm>
            <a:off x="0" y="6728728"/>
            <a:ext cx="12192000" cy="203201"/>
          </a:xfrm>
          <a:prstGeom prst="rect">
            <a:avLst/>
          </a:prstGeom>
          <a:solidFill>
            <a:srgbClr val="1096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6250B61-CA87-D44C-E6B5-186384B3458D}"/>
              </a:ext>
            </a:extLst>
          </p:cNvPr>
          <p:cNvCxnSpPr/>
          <p:nvPr/>
        </p:nvCxnSpPr>
        <p:spPr>
          <a:xfrm>
            <a:off x="518160" y="1264888"/>
            <a:ext cx="11155680" cy="0"/>
          </a:xfrm>
          <a:prstGeom prst="line">
            <a:avLst/>
          </a:prstGeom>
          <a:ln w="50800">
            <a:solidFill>
              <a:srgbClr val="1096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AF7597B-B4C3-7115-0885-E06823DFB06C}"/>
              </a:ext>
            </a:extLst>
          </p:cNvPr>
          <p:cNvCxnSpPr/>
          <p:nvPr/>
        </p:nvCxnSpPr>
        <p:spPr>
          <a:xfrm>
            <a:off x="436228" y="5941994"/>
            <a:ext cx="11150779" cy="0"/>
          </a:xfrm>
          <a:prstGeom prst="line">
            <a:avLst/>
          </a:prstGeom>
          <a:ln w="50800">
            <a:solidFill>
              <a:srgbClr val="1096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8996AA8A-C5F1-70B6-7FC7-86027380F1F1}"/>
              </a:ext>
            </a:extLst>
          </p:cNvPr>
          <p:cNvSpPr txBox="1"/>
          <p:nvPr/>
        </p:nvSpPr>
        <p:spPr>
          <a:xfrm>
            <a:off x="9525001" y="6151452"/>
            <a:ext cx="2057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/>
              <a:t>Version 3.0</a:t>
            </a:r>
          </a:p>
        </p:txBody>
      </p:sp>
      <p:pic>
        <p:nvPicPr>
          <p:cNvPr id="2" name="Picture 9">
            <a:extLst>
              <a:ext uri="{FF2B5EF4-FFF2-40B4-BE49-F238E27FC236}">
                <a16:creationId xmlns:a16="http://schemas.microsoft.com/office/drawing/2014/main" id="{E0708393-B392-61EE-F300-24A516E553C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 bwMode="auto">
          <a:xfrm>
            <a:off x="7235207" y="1550094"/>
            <a:ext cx="4438633" cy="4105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9">
            <a:extLst>
              <a:ext uri="{FF2B5EF4-FFF2-40B4-BE49-F238E27FC236}">
                <a16:creationId xmlns:a16="http://schemas.microsoft.com/office/drawing/2014/main" id="{B1D25929-50BD-729F-8087-0BB3443D81F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 bwMode="auto">
          <a:xfrm>
            <a:off x="7235207" y="1550094"/>
            <a:ext cx="4438633" cy="4105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C8E0E470-0C04-CD4C-666A-67502DF04E7C}"/>
              </a:ext>
            </a:extLst>
          </p:cNvPr>
          <p:cNvSpPr txBox="1"/>
          <p:nvPr/>
        </p:nvSpPr>
        <p:spPr>
          <a:xfrm>
            <a:off x="518160" y="3851013"/>
            <a:ext cx="64513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i="1" dirty="0">
                <a:solidFill>
                  <a:srgbClr val="109648"/>
                </a:solidFill>
                <a:latin typeface="Franklin Gothic Medium" panose="020B0603020102020204" pitchFamily="34" charset="0"/>
              </a:rPr>
              <a:t>Using a One Health Approach</a:t>
            </a:r>
            <a:endParaRPr kumimoji="0" lang="en-US" sz="3600" b="0" i="1" u="none" strike="noStrike" kern="1200" cap="none" spc="0" normalizeH="0" baseline="0" noProof="0" dirty="0">
              <a:ln>
                <a:noFill/>
              </a:ln>
              <a:solidFill>
                <a:srgbClr val="109648"/>
              </a:solidFill>
              <a:effectLst/>
              <a:uLnTx/>
              <a:uFillTx/>
              <a:latin typeface="Franklin Gothic Medium" panose="020B0603020102020204" pitchFamily="34" charset="0"/>
              <a:ea typeface="+mn-ea"/>
              <a:cs typeface="+mn-cs"/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E87B50E4-BB88-E53A-B429-2E2B9E6C278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18160" y="2110490"/>
            <a:ext cx="7607300" cy="15885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5400">
                <a:latin typeface="+mj-lt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0A4CD0BD-F2A5-9DCC-DF01-52B7349057C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21601" y="4953232"/>
            <a:ext cx="2974848" cy="521208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b="1"/>
            </a:lvl1pPr>
          </a:lstStyle>
          <a:p>
            <a:pPr lvl="0"/>
            <a:r>
              <a:rPr lang="en-US" dirty="0"/>
              <a:t>Workshop #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029E049-DE89-B63F-B8F6-6A84D53927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30534" y="279657"/>
            <a:ext cx="1443306" cy="9144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B8725D3-C7D0-0F7C-BF19-27163F73E385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" y="279657"/>
            <a:ext cx="1920240" cy="886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086381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ctivity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7" descr="Activity Icon">
            <a:extLst>
              <a:ext uri="{FF2B5EF4-FFF2-40B4-BE49-F238E27FC236}">
                <a16:creationId xmlns:a16="http://schemas.microsoft.com/office/drawing/2014/main" id="{CC351CD5-5871-CC3F-EEC5-309B9ABF38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1575" y="146157"/>
            <a:ext cx="939679" cy="939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7B8E4CD8-3493-B8DB-1C53-E586220D62B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 dirty="0"/>
              <a:t>Level 0</a:t>
            </a:r>
          </a:p>
          <a:p>
            <a:pPr lvl="1"/>
            <a:r>
              <a:rPr lang="en-US" dirty="0"/>
              <a:t>Level 1</a:t>
            </a:r>
          </a:p>
          <a:p>
            <a:pPr lvl="2"/>
            <a:r>
              <a:rPr lang="en-US" dirty="0"/>
              <a:t>Level 2</a:t>
            </a:r>
          </a:p>
          <a:p>
            <a:pPr lvl="3"/>
            <a:r>
              <a:rPr lang="en-US" dirty="0"/>
              <a:t>Level 3</a:t>
            </a:r>
          </a:p>
          <a:p>
            <a:pPr lvl="4"/>
            <a:r>
              <a:rPr lang="en-US" dirty="0"/>
              <a:t>Level 4</a:t>
            </a:r>
          </a:p>
          <a:p>
            <a:pPr lvl="5"/>
            <a:r>
              <a:rPr lang="en-US" dirty="0"/>
              <a:t>Level 5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8B813282-141B-B4DD-80BD-8C256489A7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47675"/>
            <a:ext cx="9752215" cy="800100"/>
          </a:xfrm>
          <a:prstGeom prst="rect">
            <a:avLst/>
          </a:prstGeom>
          <a:noFill/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4FC30EE-4E25-6C7E-8377-6A46BC2365CB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D2FF57C-9C69-54AF-F8B2-BEBC7258011D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E2D5C3-86B4-2021-98BF-0CEE5CDD82EC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29D48D4-75C8-59B7-3925-F10675A6BA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44475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ctivity_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7" descr="Activity Icon">
            <a:extLst>
              <a:ext uri="{FF2B5EF4-FFF2-40B4-BE49-F238E27FC236}">
                <a16:creationId xmlns:a16="http://schemas.microsoft.com/office/drawing/2014/main" id="{CC351CD5-5871-CC3F-EEC5-309B9ABF38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1575" y="146157"/>
            <a:ext cx="939679" cy="939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7B8E4CD8-3493-B8DB-1C53-E586220D62B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 dirty="0"/>
              <a:t>Level 0</a:t>
            </a:r>
          </a:p>
          <a:p>
            <a:pPr lvl="1"/>
            <a:r>
              <a:rPr lang="en-US" dirty="0"/>
              <a:t>Level 1</a:t>
            </a:r>
          </a:p>
          <a:p>
            <a:pPr lvl="2"/>
            <a:r>
              <a:rPr lang="en-US" dirty="0"/>
              <a:t>Level 2</a:t>
            </a:r>
          </a:p>
          <a:p>
            <a:pPr lvl="3"/>
            <a:r>
              <a:rPr lang="en-US" dirty="0"/>
              <a:t>Level 3</a:t>
            </a:r>
          </a:p>
          <a:p>
            <a:pPr lvl="4"/>
            <a:r>
              <a:rPr lang="en-US" dirty="0"/>
              <a:t>Level 4</a:t>
            </a:r>
          </a:p>
          <a:p>
            <a:pPr lvl="5"/>
            <a:r>
              <a:rPr lang="en-US" dirty="0"/>
              <a:t>Level 5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8B813282-141B-B4DD-80BD-8C256489A7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47675"/>
            <a:ext cx="9752215" cy="8001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4FC30EE-4E25-6C7E-8377-6A46BC2365CB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04CD4AB-5899-EC47-36C7-6280531A5123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363DF97-FB46-826E-889B-427B7A0F5A71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4DDACD0-D5A9-DCEA-75C8-7066B6E38E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66133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ne Healt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ED9B6-017E-8CE5-A472-13ACC530A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7200"/>
            <a:ext cx="9752215" cy="8001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7B8E4CD8-3493-B8DB-1C53-E586220D62B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 dirty="0"/>
              <a:t>Level 0</a:t>
            </a:r>
          </a:p>
          <a:p>
            <a:pPr lvl="1"/>
            <a:r>
              <a:rPr lang="en-US" dirty="0"/>
              <a:t>Level 1</a:t>
            </a:r>
          </a:p>
          <a:p>
            <a:pPr lvl="2"/>
            <a:r>
              <a:rPr lang="en-US" dirty="0"/>
              <a:t>Level 2</a:t>
            </a:r>
          </a:p>
          <a:p>
            <a:pPr lvl="3"/>
            <a:r>
              <a:rPr lang="en-US" dirty="0"/>
              <a:t>Level 3</a:t>
            </a:r>
          </a:p>
          <a:p>
            <a:pPr lvl="4"/>
            <a:r>
              <a:rPr lang="en-US" dirty="0"/>
              <a:t>Level 4</a:t>
            </a:r>
          </a:p>
          <a:p>
            <a:pPr lvl="5"/>
            <a:r>
              <a:rPr lang="en-US" dirty="0"/>
              <a:t>Level 5</a:t>
            </a:r>
          </a:p>
        </p:txBody>
      </p:sp>
      <p:pic>
        <p:nvPicPr>
          <p:cNvPr id="8" name="Picture 7" descr="A picture containing vector graphics&#10;&#10;Description automatically generated">
            <a:extLst>
              <a:ext uri="{FF2B5EF4-FFF2-40B4-BE49-F238E27FC236}">
                <a16:creationId xmlns:a16="http://schemas.microsoft.com/office/drawing/2014/main" id="{56497B94-BA8A-615F-A310-69C10004D1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72404" y="128052"/>
            <a:ext cx="1223563" cy="1223563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63726634-4910-673A-DA30-7686280E4599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7D0720C-6B77-83E2-40D2-CB855EA83DBC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4530E1F-7EF0-EEAA-1E8F-7973FCEE4A4C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E001A98-CD2F-BF37-8BDB-E6F388E6DE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542566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CF023CA-73B6-B91A-F8EC-8CF0CB10C79B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9243F1E9-ADA9-6E2A-AB31-594A70AC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7200"/>
            <a:ext cx="10515600" cy="8001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1111021-4F1D-405C-4F10-B31870C589B9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BAE977D-16C7-AAB2-4AEB-EB1089E4B5D0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428FD81-DF63-DFE0-3655-40CF22A2E4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332700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ED9B6-017E-8CE5-A472-13ACC530A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2573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2770386-F95F-461A-72F1-871066C9B939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3D9761C-B841-0BFC-50E3-32FA1F43FA79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2C4FA01-299B-BC8D-9C36-8E7D368F7794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A409412-CFCD-F3FF-71D8-427A4908DB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03428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319B4A-B8B6-989A-D46E-007108FA7F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82391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267ED3-C392-EC61-3599-169B8475B9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473345"/>
            <a:ext cx="5157787" cy="52171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2EC667D-414C-9FC8-B69F-22627A5DD04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2111433"/>
            <a:ext cx="5157787" cy="4031672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 marL="685800" indent="-228600"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buClr>
                <a:srgbClr val="109648"/>
              </a:buClr>
              <a:defRPr/>
            </a:lvl4pPr>
            <a:lvl5pPr marL="2057400" indent="-228600"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 dirty="0"/>
              <a:t>Level 0</a:t>
            </a:r>
          </a:p>
          <a:p>
            <a:pPr lvl="1"/>
            <a:r>
              <a:rPr lang="en-US" dirty="0"/>
              <a:t>Level 1</a:t>
            </a:r>
          </a:p>
          <a:p>
            <a:pPr lvl="2"/>
            <a:r>
              <a:rPr lang="en-US" dirty="0"/>
              <a:t>Level 2</a:t>
            </a:r>
          </a:p>
          <a:p>
            <a:pPr lvl="3"/>
            <a:r>
              <a:rPr lang="en-US" dirty="0"/>
              <a:t>Level 3</a:t>
            </a:r>
          </a:p>
          <a:p>
            <a:pPr lvl="4"/>
            <a:r>
              <a:rPr lang="en-US" dirty="0"/>
              <a:t>Level 4</a:t>
            </a:r>
          </a:p>
          <a:p>
            <a:pPr lvl="5"/>
            <a:r>
              <a:rPr lang="en-US" dirty="0"/>
              <a:t>Level 5</a:t>
            </a:r>
          </a:p>
          <a:p>
            <a:pPr lvl="5"/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D65D03D-24B7-A316-A2BC-01AE2BD269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0612" y="1473345"/>
            <a:ext cx="5183188" cy="52171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01F6D531-FBC4-462D-E18C-EAD2B50B49F2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6170612" y="2111433"/>
            <a:ext cx="5157787" cy="4031672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 marL="685800" indent="-228600"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buClr>
                <a:srgbClr val="109648"/>
              </a:buClr>
              <a:defRPr/>
            </a:lvl4pPr>
            <a:lvl5pPr marL="2057400" indent="-228600"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 dirty="0"/>
              <a:t>Level 0</a:t>
            </a:r>
          </a:p>
          <a:p>
            <a:pPr lvl="1"/>
            <a:r>
              <a:rPr lang="en-US" dirty="0"/>
              <a:t>Level 1</a:t>
            </a:r>
          </a:p>
          <a:p>
            <a:pPr lvl="2"/>
            <a:r>
              <a:rPr lang="en-US" dirty="0"/>
              <a:t>Level 2</a:t>
            </a:r>
          </a:p>
          <a:p>
            <a:pPr lvl="3"/>
            <a:r>
              <a:rPr lang="en-US" dirty="0"/>
              <a:t>Level 3</a:t>
            </a:r>
          </a:p>
          <a:p>
            <a:pPr lvl="4"/>
            <a:r>
              <a:rPr lang="en-US" dirty="0"/>
              <a:t>Level 4</a:t>
            </a:r>
          </a:p>
          <a:p>
            <a:pPr lvl="5"/>
            <a:r>
              <a:rPr lang="en-US" dirty="0"/>
              <a:t>Level 5</a:t>
            </a:r>
          </a:p>
          <a:p>
            <a:pPr lvl="5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7F10DB2-E88B-7B35-F4F7-EBA7E7D5FB6A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EEFBFF7-FE76-582A-10D0-3700E8E83E71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B10DA3A-09FB-5DC5-032F-1B5BB3F8FAAA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0D36ABF-CD83-3C0F-E472-5FE0F4038B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304686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feren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C18CD85D-3785-586C-EAAE-FD67CC709A6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 sz="2400"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 dirty="0"/>
              <a:t>Level 0</a:t>
            </a:r>
          </a:p>
          <a:p>
            <a:pPr lvl="0"/>
            <a:r>
              <a:rPr lang="en-US" dirty="0"/>
              <a:t>Level 0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899A327-1A19-2BE0-9914-12C224ADDC5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457200"/>
            <a:ext cx="10515600" cy="8001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References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1B2EC1A-26AC-AC4C-556E-39528BD4A073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5E78E6E-72AF-13CB-576C-7501F4F9058D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F2B32D3-D914-C12F-4126-229E831D19B8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66EE439-A0E7-D2FF-0910-46428FDA84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15299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8C36BF7-72A3-3A95-B253-F12F3664393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5694BE2-C4C8-4E55-B2E6-69D5B66C5E6A}" type="datetimeFigureOut">
              <a:rPr lang="pt-BR" smtClean="0"/>
              <a:t>06/01/2026</a:t>
            </a:fld>
            <a:endParaRPr lang="pt-B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A937483-9282-4A70-F92D-1D1CFFE29A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FB5E6D-5BAD-CC9B-69C9-9CBB450457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11128C3-5A49-476A-BC60-65AF49442F1F}" type="slidenum">
              <a:rPr lang="pt-BR" smtClean="0"/>
              <a:t>‹#›</a:t>
            </a:fld>
            <a:endParaRPr lang="pt-B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1833508-4B97-19F9-5654-F86BA0A7271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096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80A74EA-FF24-D258-AA73-6CB93340F63C}"/>
              </a:ext>
            </a:extLst>
          </p:cNvPr>
          <p:cNvSpPr/>
          <p:nvPr/>
        </p:nvSpPr>
        <p:spPr>
          <a:xfrm>
            <a:off x="9540691" y="6196031"/>
            <a:ext cx="2651760" cy="7315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317499-96E7-3335-CB25-D67CC5E5DC0D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A26A8E7-12C8-E575-B4A7-1418AB17ED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520591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F563C3A-6C07-DF13-2F88-3EB1DF7784C8}"/>
              </a:ext>
            </a:extLst>
          </p:cNvPr>
          <p:cNvSpPr/>
          <p:nvPr/>
        </p:nvSpPr>
        <p:spPr>
          <a:xfrm>
            <a:off x="0" y="0"/>
            <a:ext cx="12192000" cy="63563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701D2E6-8E45-127C-9D69-66B4258EC3A5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4BC32A3-A65C-DA8F-ABD4-BC975F9F4717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78FBEA7-8B93-2797-9DE5-88EBDE4EFA46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9181AE0-03F4-F621-D748-0E02EE1D9A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323814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26F47D77-FD51-B78E-9697-A18E25F06BD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617060" y="742949"/>
            <a:ext cx="2974848" cy="521208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b="1"/>
            </a:lvl1pPr>
          </a:lstStyle>
          <a:p>
            <a:pPr lvl="0"/>
            <a:r>
              <a:rPr lang="en-US" dirty="0"/>
              <a:t>Workshop #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E87B50E4-BB88-E53A-B429-2E2B9E6C278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18160" y="2110490"/>
            <a:ext cx="7607300" cy="15885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5400">
                <a:latin typeface="+mj-lt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4544886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Slide 2_Spanis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EBCBA0E3-8F12-DE02-7156-ADAF19303223}"/>
              </a:ext>
            </a:extLst>
          </p:cNvPr>
          <p:cNvSpPr/>
          <p:nvPr/>
        </p:nvSpPr>
        <p:spPr>
          <a:xfrm>
            <a:off x="0" y="6728728"/>
            <a:ext cx="12192000" cy="203201"/>
          </a:xfrm>
          <a:prstGeom prst="rect">
            <a:avLst/>
          </a:prstGeom>
          <a:solidFill>
            <a:srgbClr val="1096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6250B61-CA87-D44C-E6B5-186384B3458D}"/>
              </a:ext>
            </a:extLst>
          </p:cNvPr>
          <p:cNvCxnSpPr/>
          <p:nvPr/>
        </p:nvCxnSpPr>
        <p:spPr>
          <a:xfrm>
            <a:off x="518160" y="1264888"/>
            <a:ext cx="11155680" cy="0"/>
          </a:xfrm>
          <a:prstGeom prst="line">
            <a:avLst/>
          </a:prstGeom>
          <a:ln w="50800">
            <a:solidFill>
              <a:srgbClr val="1096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AF7597B-B4C3-7115-0885-E06823DFB06C}"/>
              </a:ext>
            </a:extLst>
          </p:cNvPr>
          <p:cNvCxnSpPr/>
          <p:nvPr/>
        </p:nvCxnSpPr>
        <p:spPr>
          <a:xfrm>
            <a:off x="436228" y="5941994"/>
            <a:ext cx="11150779" cy="0"/>
          </a:xfrm>
          <a:prstGeom prst="line">
            <a:avLst/>
          </a:prstGeom>
          <a:ln w="50800">
            <a:solidFill>
              <a:srgbClr val="1096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8996AA8A-C5F1-70B6-7FC7-86027380F1F1}"/>
              </a:ext>
            </a:extLst>
          </p:cNvPr>
          <p:cNvSpPr txBox="1"/>
          <p:nvPr/>
        </p:nvSpPr>
        <p:spPr>
          <a:xfrm>
            <a:off x="9525001" y="6151452"/>
            <a:ext cx="2057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/>
              <a:t>Version 3.0</a:t>
            </a:r>
          </a:p>
        </p:txBody>
      </p:sp>
      <p:pic>
        <p:nvPicPr>
          <p:cNvPr id="2" name="Picture 9">
            <a:extLst>
              <a:ext uri="{FF2B5EF4-FFF2-40B4-BE49-F238E27FC236}">
                <a16:creationId xmlns:a16="http://schemas.microsoft.com/office/drawing/2014/main" id="{E0708393-B392-61EE-F300-24A516E553C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 bwMode="auto">
          <a:xfrm>
            <a:off x="7235207" y="1550094"/>
            <a:ext cx="4438633" cy="4105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9">
            <a:extLst>
              <a:ext uri="{FF2B5EF4-FFF2-40B4-BE49-F238E27FC236}">
                <a16:creationId xmlns:a16="http://schemas.microsoft.com/office/drawing/2014/main" id="{B1D25929-50BD-729F-8087-0BB3443D81F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 bwMode="auto">
          <a:xfrm>
            <a:off x="7235207" y="1550094"/>
            <a:ext cx="4438633" cy="4105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C8E0E470-0C04-CD4C-666A-67502DF04E7C}"/>
              </a:ext>
            </a:extLst>
          </p:cNvPr>
          <p:cNvSpPr txBox="1"/>
          <p:nvPr/>
        </p:nvSpPr>
        <p:spPr>
          <a:xfrm>
            <a:off x="518159" y="3791951"/>
            <a:ext cx="7607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i="1" dirty="0" err="1">
                <a:solidFill>
                  <a:srgbClr val="109648"/>
                </a:solidFill>
                <a:latin typeface="Franklin Gothic Medium" panose="020B0603020102020204" pitchFamily="34" charset="0"/>
              </a:rPr>
              <a:t>Usando</a:t>
            </a:r>
            <a:r>
              <a:rPr lang="en-US" sz="3600" i="1" dirty="0">
                <a:solidFill>
                  <a:srgbClr val="109648"/>
                </a:solidFill>
                <a:latin typeface="Franklin Gothic Medium" panose="020B0603020102020204" pitchFamily="34" charset="0"/>
              </a:rPr>
              <a:t> </a:t>
            </a:r>
            <a:r>
              <a:rPr lang="en-US" sz="3600" i="1" dirty="0" err="1">
                <a:solidFill>
                  <a:srgbClr val="109648"/>
                </a:solidFill>
                <a:latin typeface="Franklin Gothic Medium" panose="020B0603020102020204" pitchFamily="34" charset="0"/>
              </a:rPr>
              <a:t>el</a:t>
            </a:r>
            <a:r>
              <a:rPr lang="en-US" sz="3600" i="1" dirty="0">
                <a:solidFill>
                  <a:srgbClr val="109648"/>
                </a:solidFill>
                <a:latin typeface="Franklin Gothic Medium" panose="020B0603020102020204" pitchFamily="34" charset="0"/>
              </a:rPr>
              <a:t> </a:t>
            </a:r>
            <a:r>
              <a:rPr lang="en-US" sz="3600" i="1" dirty="0" err="1">
                <a:solidFill>
                  <a:srgbClr val="109648"/>
                </a:solidFill>
                <a:latin typeface="Franklin Gothic Medium" panose="020B0603020102020204" pitchFamily="34" charset="0"/>
              </a:rPr>
              <a:t>Enfoque</a:t>
            </a:r>
            <a:r>
              <a:rPr lang="en-US" sz="3600" i="1" dirty="0">
                <a:solidFill>
                  <a:srgbClr val="109648"/>
                </a:solidFill>
                <a:latin typeface="Franklin Gothic Medium" panose="020B0603020102020204" pitchFamily="34" charset="0"/>
              </a:rPr>
              <a:t> de Una Sola </a:t>
            </a:r>
            <a:r>
              <a:rPr lang="en-US" sz="3600" i="1" dirty="0" err="1">
                <a:solidFill>
                  <a:srgbClr val="109648"/>
                </a:solidFill>
                <a:latin typeface="Franklin Gothic Medium" panose="020B0603020102020204" pitchFamily="34" charset="0"/>
              </a:rPr>
              <a:t>Salud</a:t>
            </a:r>
            <a:endParaRPr kumimoji="0" lang="en-US" sz="3600" b="0" i="1" u="none" strike="noStrike" kern="1200" cap="none" spc="0" normalizeH="0" baseline="0" noProof="0" dirty="0">
              <a:ln>
                <a:noFill/>
              </a:ln>
              <a:solidFill>
                <a:srgbClr val="109648"/>
              </a:solidFill>
              <a:effectLst/>
              <a:uLnTx/>
              <a:uFillTx/>
              <a:latin typeface="Franklin Gothic Medium" panose="020B0603020102020204" pitchFamily="34" charset="0"/>
              <a:ea typeface="+mn-ea"/>
              <a:cs typeface="+mn-cs"/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E87B50E4-BB88-E53A-B429-2E2B9E6C278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18160" y="2110490"/>
            <a:ext cx="7607300" cy="15885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5400">
                <a:latin typeface="+mj-lt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0A4CD0BD-F2A5-9DCC-DF01-52B7349057C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21601" y="4953232"/>
            <a:ext cx="2974848" cy="521208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b="1"/>
            </a:lvl1pPr>
          </a:lstStyle>
          <a:p>
            <a:pPr lvl="0"/>
            <a:r>
              <a:rPr lang="en-US" dirty="0"/>
              <a:t>Workshop #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029E049-DE89-B63F-B8F6-6A84D53927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30534" y="279657"/>
            <a:ext cx="1443306" cy="9144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B8725D3-C7D0-0F7C-BF19-27163F73E385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" y="279657"/>
            <a:ext cx="1920240" cy="886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126323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Custom 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C18CD85D-3785-586C-EAAE-FD67CC709A6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 dirty="0"/>
              <a:t>Level 0</a:t>
            </a:r>
          </a:p>
          <a:p>
            <a:pPr lvl="1"/>
            <a:r>
              <a:rPr lang="en-US" dirty="0"/>
              <a:t>Level 1</a:t>
            </a:r>
          </a:p>
          <a:p>
            <a:pPr lvl="2"/>
            <a:r>
              <a:rPr lang="en-US" dirty="0"/>
              <a:t>Level 2</a:t>
            </a:r>
          </a:p>
          <a:p>
            <a:pPr lvl="3"/>
            <a:r>
              <a:rPr lang="en-US" dirty="0"/>
              <a:t>Level 3</a:t>
            </a:r>
          </a:p>
          <a:p>
            <a:pPr lvl="4"/>
            <a:r>
              <a:rPr lang="en-US" dirty="0"/>
              <a:t>Level 4</a:t>
            </a:r>
          </a:p>
          <a:p>
            <a:pPr lvl="5"/>
            <a:r>
              <a:rPr lang="en-US" dirty="0"/>
              <a:t>Level 5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899A327-1A19-2BE0-9914-12C224ADDC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7200"/>
            <a:ext cx="10515600" cy="8001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84F70607-85CE-FE58-E529-70AA7F84EDF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096000" y="6510232"/>
            <a:ext cx="4772594" cy="21124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0"/>
            </a:lvl1pPr>
          </a:lstStyle>
          <a:p>
            <a:pPr lvl="0"/>
            <a:r>
              <a:rPr lang="en-US" dirty="0"/>
              <a:t>Reference</a:t>
            </a:r>
          </a:p>
        </p:txBody>
      </p:sp>
    </p:spTree>
    <p:extLst>
      <p:ext uri="{BB962C8B-B14F-4D97-AF65-F5344CB8AC3E}">
        <p14:creationId xmlns:p14="http://schemas.microsoft.com/office/powerpoint/2010/main" val="18197392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 1 w/ Reference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C18CD85D-3785-586C-EAAE-FD67CC709A6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 dirty="0"/>
              <a:t>Level 0</a:t>
            </a:r>
          </a:p>
          <a:p>
            <a:pPr lvl="1"/>
            <a:r>
              <a:rPr lang="en-US" dirty="0"/>
              <a:t>Level 1</a:t>
            </a:r>
          </a:p>
          <a:p>
            <a:pPr lvl="2"/>
            <a:r>
              <a:rPr lang="en-US" dirty="0"/>
              <a:t>Level 2</a:t>
            </a:r>
          </a:p>
          <a:p>
            <a:pPr lvl="3"/>
            <a:r>
              <a:rPr lang="en-US" dirty="0"/>
              <a:t>Level 3</a:t>
            </a:r>
          </a:p>
          <a:p>
            <a:pPr lvl="4"/>
            <a:r>
              <a:rPr lang="en-US" dirty="0"/>
              <a:t>Level 4</a:t>
            </a:r>
          </a:p>
          <a:p>
            <a:pPr lvl="5"/>
            <a:r>
              <a:rPr lang="en-US" dirty="0"/>
              <a:t>Level 5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899A327-1A19-2BE0-9914-12C224ADDC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7200"/>
            <a:ext cx="10515600" cy="8001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84F70607-85CE-FE58-E529-70AA7F84EDF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096000" y="6510232"/>
            <a:ext cx="4772594" cy="21124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0"/>
            </a:lvl1pPr>
          </a:lstStyle>
          <a:p>
            <a:pPr lvl="0"/>
            <a:r>
              <a:rPr lang="en-US" dirty="0"/>
              <a:t>Reference</a:t>
            </a:r>
          </a:p>
        </p:txBody>
      </p:sp>
    </p:spTree>
    <p:extLst>
      <p:ext uri="{BB962C8B-B14F-4D97-AF65-F5344CB8AC3E}">
        <p14:creationId xmlns:p14="http://schemas.microsoft.com/office/powerpoint/2010/main" val="88495983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058"/>
          <p:cNvSpPr txBox="1">
            <a:spLocks noChangeArrowheads="1"/>
          </p:cNvSpPr>
          <p:nvPr/>
        </p:nvSpPr>
        <p:spPr bwMode="auto">
          <a:xfrm>
            <a:off x="0" y="6400800"/>
            <a:ext cx="508000" cy="3048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fld id="{ADEFB78E-F28D-41A0-99E8-8F577C17F9CA}" type="slidenum">
              <a:rPr lang="en-US" altLang="en-US" sz="1400" smtClean="0">
                <a:latin typeface="Franklin Gothic Medium Cond" panose="020B0606030402020204" pitchFamily="34" charset="0"/>
                <a:cs typeface="Times New Roman" panose="02020603050405020304" pitchFamily="18" charset="0"/>
              </a:rPr>
              <a:pPr algn="ctr" eaLnBrk="1" hangingPunct="1">
                <a:spcBef>
                  <a:spcPct val="50000"/>
                </a:spcBef>
                <a:defRPr/>
              </a:pPr>
              <a:t>‹#›</a:t>
            </a:fld>
            <a:endParaRPr lang="en-US" altLang="en-US" sz="1400">
              <a:latin typeface="Franklin Gothic Medium Cond" panose="020B06060304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Text Box 2070"/>
          <p:cNvSpPr txBox="1">
            <a:spLocks noChangeArrowheads="1"/>
          </p:cNvSpPr>
          <p:nvPr/>
        </p:nvSpPr>
        <p:spPr bwMode="auto">
          <a:xfrm>
            <a:off x="304800" y="6248400"/>
            <a:ext cx="4876800" cy="4572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sz="2400">
                <a:solidFill>
                  <a:schemeClr val="bg1"/>
                </a:solidFill>
                <a:latin typeface="Franklin Gothic Medium" pitchFamily="34" charset="0"/>
              </a:rPr>
              <a:t>Epidemiologic Bias</a:t>
            </a:r>
          </a:p>
        </p:txBody>
      </p:sp>
      <p:pic>
        <p:nvPicPr>
          <p:cNvPr id="5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26801" y="6108700"/>
            <a:ext cx="895351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0" y="6705601"/>
            <a:ext cx="11226800" cy="136525"/>
          </a:xfrm>
          <a:prstGeom prst="rect">
            <a:avLst/>
          </a:prstGeom>
          <a:solidFill>
            <a:srgbClr val="00953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cxnSp>
        <p:nvCxnSpPr>
          <p:cNvPr id="7" name="Straight Connector 6"/>
          <p:cNvCxnSpPr/>
          <p:nvPr/>
        </p:nvCxnSpPr>
        <p:spPr>
          <a:xfrm>
            <a:off x="548218" y="1314450"/>
            <a:ext cx="11095567" cy="0"/>
          </a:xfrm>
          <a:prstGeom prst="line">
            <a:avLst/>
          </a:prstGeom>
          <a:ln w="38100">
            <a:solidFill>
              <a:srgbClr val="0F96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0" y="213360"/>
            <a:ext cx="11094720" cy="1005840"/>
          </a:xfrm>
        </p:spPr>
        <p:txBody>
          <a:bodyPr anchor="b"/>
          <a:lstStyle>
            <a:lvl1pPr algn="l">
              <a:lnSpc>
                <a:spcPct val="90000"/>
              </a:lnSpc>
              <a:defRPr b="0">
                <a:latin typeface="Franklin Gothic Medium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90623393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Surveillance Cycle Spanis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607286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ED9B6-017E-8CE5-A472-13ACC530A5C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457200"/>
            <a:ext cx="9752215" cy="8001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Exercise X.XX</a:t>
            </a:r>
          </a:p>
        </p:txBody>
      </p:sp>
      <p:pic>
        <p:nvPicPr>
          <p:cNvPr id="9" name="Picture 7" descr="Activity Icon">
            <a:extLst>
              <a:ext uri="{FF2B5EF4-FFF2-40B4-BE49-F238E27FC236}">
                <a16:creationId xmlns:a16="http://schemas.microsoft.com/office/drawing/2014/main" id="{CC351CD5-5871-CC3F-EEC5-309B9ABF38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1575" y="146157"/>
            <a:ext cx="939679" cy="939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7BC5F78B-F129-F09F-12E9-7055CEFAB7AA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791BF66-13A8-BA66-0F31-11493DE6241F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8222" y="6330789"/>
            <a:ext cx="1136199" cy="505373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750473E-64CE-71CB-DD07-24B4F16D2BFE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/>
              <a:t>Level 0</a:t>
            </a:r>
          </a:p>
          <a:p>
            <a:pPr lvl="1"/>
            <a:r>
              <a:rPr lang="en-US"/>
              <a:t>Level 1</a:t>
            </a:r>
          </a:p>
          <a:p>
            <a:pPr lvl="2"/>
            <a:r>
              <a:rPr lang="en-US"/>
              <a:t>Level 2</a:t>
            </a:r>
          </a:p>
          <a:p>
            <a:pPr lvl="3"/>
            <a:r>
              <a:rPr lang="en-US"/>
              <a:t>Level 3</a:t>
            </a:r>
          </a:p>
          <a:p>
            <a:pPr lvl="4"/>
            <a:r>
              <a:rPr lang="en-US"/>
              <a:t>Level 4</a:t>
            </a:r>
          </a:p>
          <a:p>
            <a:pPr lvl="5"/>
            <a:r>
              <a:rPr lang="en-US"/>
              <a:t>Level 5</a:t>
            </a:r>
          </a:p>
        </p:txBody>
      </p:sp>
    </p:spTree>
    <p:extLst>
      <p:ext uri="{BB962C8B-B14F-4D97-AF65-F5344CB8AC3E}">
        <p14:creationId xmlns:p14="http://schemas.microsoft.com/office/powerpoint/2010/main" val="169498527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058"/>
          <p:cNvSpPr txBox="1">
            <a:spLocks noChangeArrowheads="1"/>
          </p:cNvSpPr>
          <p:nvPr/>
        </p:nvSpPr>
        <p:spPr bwMode="auto">
          <a:xfrm>
            <a:off x="0" y="6400800"/>
            <a:ext cx="508000" cy="3048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fld id="{2C7CEF8F-31C2-481E-A98D-355C0FD99D90}" type="slidenum">
              <a:rPr lang="en-US" altLang="en-US" sz="1400" smtClean="0">
                <a:latin typeface="Franklin Gothic Medium Cond" panose="020B0606030402020204" pitchFamily="34" charset="0"/>
                <a:cs typeface="Times New Roman" panose="02020603050405020304" pitchFamily="18" charset="0"/>
              </a:rPr>
              <a:pPr algn="ctr" eaLnBrk="1" hangingPunct="1">
                <a:spcBef>
                  <a:spcPct val="50000"/>
                </a:spcBef>
                <a:defRPr/>
              </a:pPr>
              <a:t>‹#›</a:t>
            </a:fld>
            <a:endParaRPr lang="en-US" altLang="en-US" sz="1400">
              <a:latin typeface="Franklin Gothic Medium Cond" panose="020B06060304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Text Box 2070"/>
          <p:cNvSpPr txBox="1">
            <a:spLocks noChangeArrowheads="1"/>
          </p:cNvSpPr>
          <p:nvPr/>
        </p:nvSpPr>
        <p:spPr bwMode="auto">
          <a:xfrm>
            <a:off x="304800" y="6248400"/>
            <a:ext cx="4876800" cy="4572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sz="2400">
                <a:solidFill>
                  <a:schemeClr val="bg1"/>
                </a:solidFill>
                <a:latin typeface="Franklin Gothic Medium" pitchFamily="34" charset="0"/>
              </a:rPr>
              <a:t>Epidemiologic Bias</a:t>
            </a:r>
          </a:p>
        </p:txBody>
      </p:sp>
      <p:pic>
        <p:nvPicPr>
          <p:cNvPr id="5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26801" y="6108700"/>
            <a:ext cx="895351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0" y="6705601"/>
            <a:ext cx="11226800" cy="136525"/>
          </a:xfrm>
          <a:prstGeom prst="rect">
            <a:avLst/>
          </a:prstGeom>
          <a:solidFill>
            <a:srgbClr val="00953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cxnSp>
        <p:nvCxnSpPr>
          <p:cNvPr id="7" name="Straight Connector 6"/>
          <p:cNvCxnSpPr/>
          <p:nvPr/>
        </p:nvCxnSpPr>
        <p:spPr>
          <a:xfrm>
            <a:off x="548218" y="1314450"/>
            <a:ext cx="11095567" cy="0"/>
          </a:xfrm>
          <a:prstGeom prst="line">
            <a:avLst/>
          </a:prstGeom>
          <a:ln w="38100">
            <a:solidFill>
              <a:srgbClr val="0F96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0" y="213360"/>
            <a:ext cx="11094720" cy="1005840"/>
          </a:xfrm>
        </p:spPr>
        <p:txBody>
          <a:bodyPr anchor="b"/>
          <a:lstStyle>
            <a:lvl1pPr algn="l">
              <a:lnSpc>
                <a:spcPct val="90000"/>
              </a:lnSpc>
              <a:defRPr b="0">
                <a:latin typeface="Franklin Gothic Medium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19192292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ED9B6-017E-8CE5-A472-13ACC530A5C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457200"/>
            <a:ext cx="9752215" cy="8001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Exercise X.XX</a:t>
            </a:r>
          </a:p>
        </p:txBody>
      </p:sp>
      <p:pic>
        <p:nvPicPr>
          <p:cNvPr id="9" name="Picture 7" descr="Activity Icon">
            <a:extLst>
              <a:ext uri="{FF2B5EF4-FFF2-40B4-BE49-F238E27FC236}">
                <a16:creationId xmlns:a16="http://schemas.microsoft.com/office/drawing/2014/main" id="{CC351CD5-5871-CC3F-EEC5-309B9ABF38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1575" y="146157"/>
            <a:ext cx="939679" cy="939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7BC5F78B-F129-F09F-12E9-7055CEFAB7AA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791BF66-13A8-BA66-0F31-11493DE6241F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8222" y="6330789"/>
            <a:ext cx="1136199" cy="505373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1379875-F34E-21B4-68FF-D7403B38C779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/>
              <a:t>Level 0</a:t>
            </a:r>
          </a:p>
          <a:p>
            <a:pPr lvl="1"/>
            <a:r>
              <a:rPr lang="en-US"/>
              <a:t>Level 1</a:t>
            </a:r>
          </a:p>
          <a:p>
            <a:pPr lvl="2"/>
            <a:r>
              <a:rPr lang="en-US"/>
              <a:t>Level 2</a:t>
            </a:r>
          </a:p>
          <a:p>
            <a:pPr lvl="3"/>
            <a:r>
              <a:rPr lang="en-US"/>
              <a:t>Level 3</a:t>
            </a:r>
          </a:p>
          <a:p>
            <a:pPr lvl="4"/>
            <a:r>
              <a:rPr lang="en-US"/>
              <a:t>Level 4</a:t>
            </a:r>
          </a:p>
          <a:p>
            <a:pPr lvl="5"/>
            <a:r>
              <a:rPr lang="en-US"/>
              <a:t>Level 5</a:t>
            </a:r>
          </a:p>
        </p:txBody>
      </p:sp>
    </p:spTree>
    <p:extLst>
      <p:ext uri="{BB962C8B-B14F-4D97-AF65-F5344CB8AC3E}">
        <p14:creationId xmlns:p14="http://schemas.microsoft.com/office/powerpoint/2010/main" val="326498959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058">
            <a:extLst>
              <a:ext uri="{FF2B5EF4-FFF2-40B4-BE49-F238E27FC236}">
                <a16:creationId xmlns:a16="http://schemas.microsoft.com/office/drawing/2014/main" id="{499F851C-918C-4518-895F-A2F98D8271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400800"/>
            <a:ext cx="508000" cy="3048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fld id="{3400988D-8E1D-4F66-944E-3D8ADB51646D}" type="slidenum">
              <a:rPr lang="en-US" altLang="en-US" sz="1400" smtClean="0">
                <a:latin typeface="Franklin Gothic Medium Cond" panose="020B0606030402020204" pitchFamily="34" charset="0"/>
                <a:cs typeface="Times New Roman" panose="02020603050405020304" pitchFamily="18" charset="0"/>
              </a:rPr>
              <a:pPr algn="ctr" eaLnBrk="1" hangingPunct="1">
                <a:spcBef>
                  <a:spcPct val="50000"/>
                </a:spcBef>
                <a:defRPr/>
              </a:pPr>
              <a:t>‹#›</a:t>
            </a:fld>
            <a:endParaRPr lang="en-US" altLang="en-US" sz="1400">
              <a:latin typeface="Franklin Gothic Medium Cond" panose="020B06060304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Text Box 2070">
            <a:extLst>
              <a:ext uri="{FF2B5EF4-FFF2-40B4-BE49-F238E27FC236}">
                <a16:creationId xmlns:a16="http://schemas.microsoft.com/office/drawing/2014/main" id="{4197B545-E31E-4678-8CC4-44D68691E4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6248400"/>
            <a:ext cx="4876800" cy="4572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sz="2400">
                <a:solidFill>
                  <a:schemeClr val="bg1"/>
                </a:solidFill>
                <a:latin typeface="Franklin Gothic Medium" pitchFamily="34" charset="0"/>
              </a:rPr>
              <a:t>Epidemiologic Bias</a:t>
            </a:r>
          </a:p>
        </p:txBody>
      </p:sp>
      <p:pic>
        <p:nvPicPr>
          <p:cNvPr id="5" name="Picture 10">
            <a:extLst>
              <a:ext uri="{FF2B5EF4-FFF2-40B4-BE49-F238E27FC236}">
                <a16:creationId xmlns:a16="http://schemas.microsoft.com/office/drawing/2014/main" id="{C1AE33F7-823E-46E9-9965-79D53B5236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26801" y="6108700"/>
            <a:ext cx="895351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08FF43B1-2FA9-414A-8E3C-B7C884EDE3B6}"/>
              </a:ext>
            </a:extLst>
          </p:cNvPr>
          <p:cNvSpPr/>
          <p:nvPr/>
        </p:nvSpPr>
        <p:spPr>
          <a:xfrm>
            <a:off x="0" y="6705601"/>
            <a:ext cx="11226800" cy="136525"/>
          </a:xfrm>
          <a:prstGeom prst="rect">
            <a:avLst/>
          </a:prstGeom>
          <a:solidFill>
            <a:srgbClr val="00953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63A5108-8FC8-482C-BD3A-30BEF1B029ED}"/>
              </a:ext>
            </a:extLst>
          </p:cNvPr>
          <p:cNvCxnSpPr/>
          <p:nvPr/>
        </p:nvCxnSpPr>
        <p:spPr>
          <a:xfrm>
            <a:off x="548218" y="1189038"/>
            <a:ext cx="11095567" cy="0"/>
          </a:xfrm>
          <a:prstGeom prst="line">
            <a:avLst/>
          </a:prstGeom>
          <a:ln w="38100">
            <a:solidFill>
              <a:srgbClr val="0F96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0" y="213360"/>
            <a:ext cx="11094720" cy="1005840"/>
          </a:xfrm>
        </p:spPr>
        <p:txBody>
          <a:bodyPr anchor="b"/>
          <a:lstStyle>
            <a:lvl1pPr algn="l">
              <a:lnSpc>
                <a:spcPct val="90000"/>
              </a:lnSpc>
              <a:defRPr b="0">
                <a:latin typeface="Franklin Gothic Medium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79821353"/>
      </p:ext>
    </p:extLst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Custom 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C18CD85D-3785-586C-EAAE-FD67CC709A6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/>
              <a:t>Level 0</a:t>
            </a:r>
          </a:p>
          <a:p>
            <a:pPr lvl="1"/>
            <a:r>
              <a:rPr lang="en-US"/>
              <a:t>Level 1</a:t>
            </a:r>
          </a:p>
          <a:p>
            <a:pPr lvl="2"/>
            <a:r>
              <a:rPr lang="en-US"/>
              <a:t>Level 2</a:t>
            </a:r>
          </a:p>
          <a:p>
            <a:pPr lvl="3"/>
            <a:r>
              <a:rPr lang="en-US"/>
              <a:t>Level 3</a:t>
            </a:r>
          </a:p>
          <a:p>
            <a:pPr lvl="4"/>
            <a:r>
              <a:rPr lang="en-US"/>
              <a:t>Level 4</a:t>
            </a:r>
          </a:p>
          <a:p>
            <a:pPr lvl="5"/>
            <a:r>
              <a:rPr lang="en-US"/>
              <a:t>Level 5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899A327-1A19-2BE0-9914-12C224ADDC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7200"/>
            <a:ext cx="10515600" cy="8001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A012C0-4146-57D0-F2EE-F33DF63A53C0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AA8A1C1-145D-4132-0B80-382567EE0155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8222" y="6330789"/>
            <a:ext cx="1136199" cy="505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98710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C18CD85D-3785-586C-EAAE-FD67CC709A6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 dirty="0"/>
              <a:t>Level 0</a:t>
            </a:r>
          </a:p>
          <a:p>
            <a:pPr lvl="1"/>
            <a:r>
              <a:rPr lang="en-US" dirty="0"/>
              <a:t>Level 1</a:t>
            </a:r>
          </a:p>
          <a:p>
            <a:pPr lvl="2"/>
            <a:r>
              <a:rPr lang="en-US" dirty="0"/>
              <a:t>Level 2</a:t>
            </a:r>
          </a:p>
          <a:p>
            <a:pPr lvl="3"/>
            <a:r>
              <a:rPr lang="en-US" dirty="0"/>
              <a:t>Level 3</a:t>
            </a:r>
          </a:p>
          <a:p>
            <a:pPr lvl="4"/>
            <a:r>
              <a:rPr lang="en-US" dirty="0"/>
              <a:t>Level 4</a:t>
            </a:r>
          </a:p>
          <a:p>
            <a:pPr lvl="5"/>
            <a:r>
              <a:rPr lang="en-US" dirty="0"/>
              <a:t>Level 5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899A327-1A19-2BE0-9914-12C224ADDC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7200"/>
            <a:ext cx="10515600" cy="8001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A012C0-4146-57D0-F2EE-F33DF63A53C0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021BEC2-3E62-8BE6-B836-8522EE537AF6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43686C4-24F1-3BAA-1FD4-8CA36F6279A2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B5E66C7-7E2D-D81F-DFA2-1921F4B71A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58017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ED9B6-017E-8CE5-A472-13ACC530A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2573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52989720-4EA0-0ABF-4B88-73F1B5D3232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 dirty="0"/>
              <a:t>Level 0</a:t>
            </a:r>
          </a:p>
          <a:p>
            <a:pPr lvl="1"/>
            <a:r>
              <a:rPr lang="en-US" dirty="0"/>
              <a:t>Level 1</a:t>
            </a:r>
          </a:p>
          <a:p>
            <a:pPr lvl="2"/>
            <a:r>
              <a:rPr lang="en-US" dirty="0"/>
              <a:t>Level 2</a:t>
            </a:r>
          </a:p>
          <a:p>
            <a:pPr lvl="3"/>
            <a:r>
              <a:rPr lang="en-US" dirty="0"/>
              <a:t>Level 3</a:t>
            </a:r>
          </a:p>
          <a:p>
            <a:pPr lvl="4"/>
            <a:r>
              <a:rPr lang="en-US" dirty="0"/>
              <a:t>Level 4</a:t>
            </a:r>
          </a:p>
          <a:p>
            <a:pPr lvl="5"/>
            <a:r>
              <a:rPr lang="en-US" dirty="0"/>
              <a:t>Level 5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2B9E2F4-D3AC-A449-86D8-F09A9F3D375F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FFA21DF-0497-84CA-7B71-F8DCCAB60667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738680D-53E4-2ED5-E587-27E737DD7419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50114D3-9FDA-8A2D-C38C-96A0F0C012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5705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C18CD85D-3785-586C-EAAE-FD67CC709A6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 dirty="0"/>
              <a:t>Level 0</a:t>
            </a:r>
          </a:p>
          <a:p>
            <a:pPr lvl="1"/>
            <a:r>
              <a:rPr lang="en-US" dirty="0"/>
              <a:t>Level 1</a:t>
            </a:r>
          </a:p>
          <a:p>
            <a:pPr lvl="2"/>
            <a:r>
              <a:rPr lang="en-US" dirty="0"/>
              <a:t>Level 2</a:t>
            </a:r>
          </a:p>
          <a:p>
            <a:pPr lvl="3"/>
            <a:r>
              <a:rPr lang="en-US" dirty="0"/>
              <a:t>Level 3</a:t>
            </a:r>
          </a:p>
          <a:p>
            <a:pPr lvl="4"/>
            <a:r>
              <a:rPr lang="en-US" dirty="0"/>
              <a:t>Level 4</a:t>
            </a:r>
          </a:p>
          <a:p>
            <a:pPr lvl="5"/>
            <a:r>
              <a:rPr lang="en-US" dirty="0"/>
              <a:t>Level 5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899A327-1A19-2BE0-9914-12C224ADDC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7200"/>
            <a:ext cx="10515600" cy="8001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A012C0-4146-57D0-F2EE-F33DF63A53C0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021BEC2-3E62-8BE6-B836-8522EE537AF6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43686C4-24F1-3BAA-1FD4-8CA36F6279A2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B5E66C7-7E2D-D81F-DFA2-1921F4B71A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35E1334E-27DD-2790-DD80-9381F9A8A14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765953" y="6510232"/>
            <a:ext cx="4772594" cy="21124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0"/>
            </a:lvl1pPr>
          </a:lstStyle>
          <a:p>
            <a:pPr lvl="0"/>
            <a:r>
              <a:rPr lang="en-US" dirty="0"/>
              <a:t>Reference</a:t>
            </a:r>
          </a:p>
        </p:txBody>
      </p:sp>
    </p:spTree>
    <p:extLst>
      <p:ext uri="{BB962C8B-B14F-4D97-AF65-F5344CB8AC3E}">
        <p14:creationId xmlns:p14="http://schemas.microsoft.com/office/powerpoint/2010/main" val="14881125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 2 w/ Reference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ED9B6-017E-8CE5-A472-13ACC530A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2573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52989720-4EA0-0ABF-4B88-73F1B5D3232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 dirty="0"/>
              <a:t>Level 0</a:t>
            </a:r>
          </a:p>
          <a:p>
            <a:pPr lvl="1"/>
            <a:r>
              <a:rPr lang="en-US" dirty="0"/>
              <a:t>Level 1</a:t>
            </a:r>
          </a:p>
          <a:p>
            <a:pPr lvl="2"/>
            <a:r>
              <a:rPr lang="en-US" dirty="0"/>
              <a:t>Level 2</a:t>
            </a:r>
          </a:p>
          <a:p>
            <a:pPr lvl="3"/>
            <a:r>
              <a:rPr lang="en-US" dirty="0"/>
              <a:t>Level 3</a:t>
            </a:r>
          </a:p>
          <a:p>
            <a:pPr lvl="4"/>
            <a:r>
              <a:rPr lang="en-US" dirty="0"/>
              <a:t>Level 4</a:t>
            </a:r>
          </a:p>
          <a:p>
            <a:pPr lvl="5"/>
            <a:r>
              <a:rPr lang="en-US" dirty="0"/>
              <a:t>Level 5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2B9E2F4-D3AC-A449-86D8-F09A9F3D375F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60DC5D29-8967-A3DA-AC9D-DD46AA10AA2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765953" y="6510232"/>
            <a:ext cx="4772594" cy="21124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0"/>
            </a:lvl1pPr>
          </a:lstStyle>
          <a:p>
            <a:pPr lvl="0"/>
            <a:r>
              <a:rPr lang="en-US" dirty="0"/>
              <a:t>Reference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5BB4E67-6010-D6C5-3C74-C87172FA7B23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6117103-9F89-0FDF-E8A7-2B01562F82A0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4983902-74ED-87F7-369B-B57637D470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56325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38A0263-8F01-A34A-CA1A-199C37225B7F}"/>
              </a:ext>
            </a:extLst>
          </p:cNvPr>
          <p:cNvSpPr txBox="1"/>
          <p:nvPr/>
        </p:nvSpPr>
        <p:spPr>
          <a:xfrm>
            <a:off x="838200" y="422510"/>
            <a:ext cx="6143624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Course Icons </a:t>
            </a: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Key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ED550D9-A1A6-D2B6-52FF-3C612CDDD960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7" name="Google Shape;36;p14">
            <a:extLst>
              <a:ext uri="{FF2B5EF4-FFF2-40B4-BE49-F238E27FC236}">
                <a16:creationId xmlns:a16="http://schemas.microsoft.com/office/drawing/2014/main" id="{1B90ED4D-4DD1-FD4C-88A0-C837BE21889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69026918"/>
              </p:ext>
            </p:extLst>
          </p:nvPr>
        </p:nvGraphicFramePr>
        <p:xfrm>
          <a:off x="1505065" y="1917027"/>
          <a:ext cx="9181875" cy="4276738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1836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455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72521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b="1" u="none" strike="noStrike" cap="none" dirty="0">
                          <a:solidFill>
                            <a:schemeClr val="tx1"/>
                          </a:solidFill>
                        </a:rPr>
                        <a:t>Icon</a:t>
                      </a:r>
                      <a:endParaRPr b="1" dirty="0">
                        <a:solidFill>
                          <a:schemeClr val="tx1"/>
                        </a:solidFill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b="1" u="none" strike="noStrike" cap="none" dirty="0">
                          <a:solidFill>
                            <a:schemeClr val="tx1"/>
                          </a:solidFill>
                        </a:rPr>
                        <a:t>Use</a:t>
                      </a:r>
                      <a:endParaRPr b="1" dirty="0">
                        <a:solidFill>
                          <a:schemeClr val="tx1"/>
                        </a:solidFill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45042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1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Objectives </a:t>
                      </a:r>
                      <a:r>
                        <a:rPr lang="en-US" sz="2000" b="0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of</a:t>
                      </a:r>
                      <a:r>
                        <a:rPr lang="en-US" sz="2000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the lesson</a:t>
                      </a:r>
                      <a:endParaRPr sz="2000" dirty="0"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45042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1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Discovery Dialogue </a:t>
                      </a:r>
                      <a:r>
                        <a:rPr lang="en-US" sz="2000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invites sharing of ideas and experiences</a:t>
                      </a:r>
                      <a:endParaRPr sz="2000" dirty="0"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13121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/>
                        <a:buNone/>
                      </a:pPr>
                      <a:r>
                        <a:rPr lang="en-US" sz="2000" b="1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Activity </a:t>
                      </a:r>
                      <a:r>
                        <a:rPr lang="en-US" sz="2000" b="0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completed by </a:t>
                      </a:r>
                      <a:r>
                        <a:rPr lang="en-US" sz="2000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individual or group</a:t>
                      </a:r>
                      <a:endParaRPr dirty="0"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01012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chemeClr val="dk1"/>
                        </a:buClr>
                        <a:buSzPts val="2000"/>
                        <a:buFont typeface="Arial"/>
                        <a:buNone/>
                      </a:pPr>
                      <a:r>
                        <a:rPr lang="en-US" sz="2000" b="1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Highlight </a:t>
                      </a:r>
                      <a:r>
                        <a:rPr lang="en-US" sz="2000" b="0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of </a:t>
                      </a:r>
                      <a:r>
                        <a:rPr lang="en-US" sz="2000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multisectoral or One Health approach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8" name="Google Shape;37;p14" descr="Objectives Icon">
            <a:extLst>
              <a:ext uri="{FF2B5EF4-FFF2-40B4-BE49-F238E27FC236}">
                <a16:creationId xmlns:a16="http://schemas.microsoft.com/office/drawing/2014/main" id="{CBB9782B-A8E1-C65D-9AF3-6E3BFB6811BE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947380" y="2445209"/>
            <a:ext cx="888251" cy="777438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38;p14" descr="Discovery Dialogue ">
            <a:extLst>
              <a:ext uri="{FF2B5EF4-FFF2-40B4-BE49-F238E27FC236}">
                <a16:creationId xmlns:a16="http://schemas.microsoft.com/office/drawing/2014/main" id="{7CD87E88-EB7B-B47D-75A4-EF92C6B22369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929764" y="3387005"/>
            <a:ext cx="888251" cy="7774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39;p14" descr="Activity Icon">
            <a:extLst>
              <a:ext uri="{FF2B5EF4-FFF2-40B4-BE49-F238E27FC236}">
                <a16:creationId xmlns:a16="http://schemas.microsoft.com/office/drawing/2014/main" id="{2A7635B7-817C-CFE7-27AD-FB050C7307E0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921623" y="4334684"/>
            <a:ext cx="888251" cy="7774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41;p14" descr="A picture containing vector graphics&#10;&#10;Description automatically generated">
            <a:extLst>
              <a:ext uri="{FF2B5EF4-FFF2-40B4-BE49-F238E27FC236}">
                <a16:creationId xmlns:a16="http://schemas.microsoft.com/office/drawing/2014/main" id="{C5E0F6D3-E023-08E2-7F13-386E4CE55BE2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802921" y="5192453"/>
            <a:ext cx="1121434" cy="113851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7AF85320-B0B4-8FE9-5CA1-40BC34F9E9FB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9005EF2-BA1D-B693-DEA9-D13F2E9D00C0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8D38710-0883-42F9-1E0A-77A9BD571BD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76768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Custom Layout_Spanis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38A0263-8F01-A34A-CA1A-199C37225B7F}"/>
              </a:ext>
            </a:extLst>
          </p:cNvPr>
          <p:cNvSpPr txBox="1"/>
          <p:nvPr/>
        </p:nvSpPr>
        <p:spPr>
          <a:xfrm>
            <a:off x="838200" y="422510"/>
            <a:ext cx="7432964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Clave de </a:t>
            </a:r>
            <a:r>
              <a:rPr kumimoji="0" lang="en-US" sz="4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los</a:t>
            </a: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 </a:t>
            </a:r>
            <a:r>
              <a:rPr kumimoji="0" lang="en-US" sz="4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Iconos</a:t>
            </a: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 del </a:t>
            </a:r>
            <a:r>
              <a:rPr kumimoji="0" lang="en-US" sz="4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Curso</a:t>
            </a: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 </a:t>
            </a:r>
            <a:endParaRPr lang="en-US" sz="44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ED550D9-A1A6-D2B6-52FF-3C612CDDD960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7" name="Google Shape;36;p14">
            <a:extLst>
              <a:ext uri="{FF2B5EF4-FFF2-40B4-BE49-F238E27FC236}">
                <a16:creationId xmlns:a16="http://schemas.microsoft.com/office/drawing/2014/main" id="{1B90ED4D-4DD1-FD4C-88A0-C837BE21889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29810802"/>
              </p:ext>
            </p:extLst>
          </p:nvPr>
        </p:nvGraphicFramePr>
        <p:xfrm>
          <a:off x="1505065" y="1917027"/>
          <a:ext cx="9181875" cy="4276738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1836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455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72521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b="1" u="none" strike="noStrike" cap="none" dirty="0">
                          <a:solidFill>
                            <a:schemeClr val="tx1"/>
                          </a:solidFill>
                        </a:rPr>
                        <a:t>Icon</a:t>
                      </a:r>
                      <a:endParaRPr b="1" dirty="0">
                        <a:solidFill>
                          <a:schemeClr val="tx1"/>
                        </a:solidFill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b="1" u="none" strike="noStrike" cap="none" dirty="0">
                          <a:solidFill>
                            <a:schemeClr val="tx1"/>
                          </a:solidFill>
                        </a:rPr>
                        <a:t>Use</a:t>
                      </a:r>
                      <a:endParaRPr b="1" dirty="0">
                        <a:solidFill>
                          <a:schemeClr val="tx1"/>
                        </a:solidFill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45042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1" dirty="0" err="1">
                          <a:solidFill>
                            <a:schemeClr val="dk1"/>
                          </a:solidFill>
                          <a:latin typeface="+mn-lt"/>
                          <a:ea typeface="Arial"/>
                          <a:cs typeface="Arial"/>
                          <a:sym typeface="Arial"/>
                        </a:rPr>
                        <a:t>Objetivos</a:t>
                      </a:r>
                      <a:r>
                        <a:rPr lang="en-US" sz="2000" b="1" dirty="0">
                          <a:solidFill>
                            <a:schemeClr val="dk1"/>
                          </a:solidFill>
                          <a:latin typeface="+mn-lt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en-US" sz="2000" b="0" dirty="0">
                          <a:solidFill>
                            <a:schemeClr val="dk1"/>
                          </a:solidFill>
                          <a:latin typeface="+mn-lt"/>
                          <a:ea typeface="Arial"/>
                          <a:cs typeface="Arial"/>
                          <a:sym typeface="Arial"/>
                        </a:rPr>
                        <a:t>de la </a:t>
                      </a:r>
                      <a:r>
                        <a:rPr lang="en-US" sz="2000" b="0" dirty="0" err="1">
                          <a:solidFill>
                            <a:schemeClr val="dk1"/>
                          </a:solidFill>
                          <a:latin typeface="+mn-lt"/>
                          <a:ea typeface="Arial"/>
                          <a:cs typeface="Arial"/>
                          <a:sym typeface="Arial"/>
                        </a:rPr>
                        <a:t>lección</a:t>
                      </a:r>
                      <a:endParaRPr lang="en-US" sz="2000" dirty="0"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45042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2000" b="1" dirty="0">
                          <a:solidFill>
                            <a:schemeClr val="dk1"/>
                          </a:solidFill>
                          <a:latin typeface="+mn-lt"/>
                          <a:ea typeface="Arial"/>
                          <a:cs typeface="Arial"/>
                          <a:sym typeface="Arial"/>
                        </a:rPr>
                        <a:t>Diálogo de descubrimiento </a:t>
                      </a:r>
                      <a:r>
                        <a:rPr lang="es-ES" sz="2000" b="0" dirty="0">
                          <a:solidFill>
                            <a:schemeClr val="dk1"/>
                          </a:solidFill>
                          <a:latin typeface="+mn-lt"/>
                          <a:ea typeface="Arial"/>
                          <a:cs typeface="Arial"/>
                          <a:sym typeface="Arial"/>
                        </a:rPr>
                        <a:t>invita a compartir ideas </a:t>
                      </a:r>
                      <a:br>
                        <a:rPr lang="es-ES" sz="2000" b="0" dirty="0">
                          <a:solidFill>
                            <a:schemeClr val="dk1"/>
                          </a:solidFill>
                          <a:latin typeface="+mn-lt"/>
                          <a:ea typeface="Arial"/>
                          <a:cs typeface="Arial"/>
                          <a:sym typeface="Arial"/>
                        </a:rPr>
                      </a:br>
                      <a:r>
                        <a:rPr lang="es-ES" sz="2000" b="0" dirty="0">
                          <a:solidFill>
                            <a:schemeClr val="dk1"/>
                          </a:solidFill>
                          <a:latin typeface="+mn-lt"/>
                          <a:ea typeface="Arial"/>
                          <a:cs typeface="Arial"/>
                          <a:sym typeface="Arial"/>
                        </a:rPr>
                        <a:t>y experiencias</a:t>
                      </a:r>
                      <a:endParaRPr lang="es-ES" sz="2000" b="0" dirty="0"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13121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/>
                        <a:buNone/>
                      </a:pPr>
                      <a:r>
                        <a:rPr lang="es-ES" sz="2000" b="1" dirty="0">
                          <a:solidFill>
                            <a:schemeClr val="dk1"/>
                          </a:solidFill>
                          <a:latin typeface="+mn-lt"/>
                          <a:ea typeface="Arial"/>
                          <a:cs typeface="Arial"/>
                          <a:sym typeface="Arial"/>
                        </a:rPr>
                        <a:t>Actividad </a:t>
                      </a:r>
                      <a:r>
                        <a:rPr lang="es-ES" sz="2000" b="0" dirty="0">
                          <a:solidFill>
                            <a:schemeClr val="dk1"/>
                          </a:solidFill>
                          <a:latin typeface="+mn-lt"/>
                          <a:ea typeface="Arial"/>
                          <a:cs typeface="Arial"/>
                          <a:sym typeface="Arial"/>
                        </a:rPr>
                        <a:t>realizada por el individual o el grupo</a:t>
                      </a:r>
                      <a:endParaRPr lang="es-ES" sz="2000" b="0" dirty="0"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01012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chemeClr val="dk1"/>
                        </a:buClr>
                        <a:buSzPts val="2000"/>
                        <a:buFont typeface="Arial"/>
                        <a:buNone/>
                      </a:pPr>
                      <a:r>
                        <a:rPr lang="en-US" sz="2000" b="1" dirty="0" err="1">
                          <a:solidFill>
                            <a:schemeClr val="dk1"/>
                          </a:solidFill>
                          <a:latin typeface="+mn-lt"/>
                          <a:ea typeface="Arial"/>
                          <a:cs typeface="Arial"/>
                          <a:sym typeface="Arial"/>
                        </a:rPr>
                        <a:t>Destacan</a:t>
                      </a:r>
                      <a:r>
                        <a:rPr lang="en-US" sz="2000" b="1" dirty="0">
                          <a:solidFill>
                            <a:schemeClr val="dk1"/>
                          </a:solidFill>
                          <a:latin typeface="+mn-lt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en-US" sz="2000" b="0" dirty="0" err="1">
                          <a:solidFill>
                            <a:schemeClr val="dk1"/>
                          </a:solidFill>
                          <a:latin typeface="+mn-lt"/>
                          <a:ea typeface="Arial"/>
                          <a:cs typeface="Arial"/>
                          <a:sym typeface="Arial"/>
                        </a:rPr>
                        <a:t>el</a:t>
                      </a:r>
                      <a:r>
                        <a:rPr lang="en-US" sz="2000" b="0" dirty="0">
                          <a:solidFill>
                            <a:schemeClr val="dk1"/>
                          </a:solidFill>
                          <a:latin typeface="+mn-lt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en-US" sz="2000" b="0" dirty="0" err="1">
                          <a:solidFill>
                            <a:schemeClr val="dk1"/>
                          </a:solidFill>
                          <a:latin typeface="+mn-lt"/>
                          <a:ea typeface="Arial"/>
                          <a:cs typeface="Arial"/>
                          <a:sym typeface="Arial"/>
                        </a:rPr>
                        <a:t>enfoque</a:t>
                      </a:r>
                      <a:r>
                        <a:rPr lang="en-US" sz="2000" b="0" dirty="0">
                          <a:solidFill>
                            <a:schemeClr val="dk1"/>
                          </a:solidFill>
                          <a:latin typeface="+mn-lt"/>
                          <a:ea typeface="Arial"/>
                          <a:cs typeface="Arial"/>
                          <a:sym typeface="Arial"/>
                        </a:rPr>
                        <a:t> multisectoral o </a:t>
                      </a:r>
                      <a:r>
                        <a:rPr lang="en-US" sz="2000" b="0" dirty="0" err="1">
                          <a:solidFill>
                            <a:schemeClr val="dk1"/>
                          </a:solidFill>
                          <a:latin typeface="+mn-lt"/>
                          <a:ea typeface="Arial"/>
                          <a:cs typeface="Arial"/>
                          <a:sym typeface="Arial"/>
                        </a:rPr>
                        <a:t>el</a:t>
                      </a:r>
                      <a:r>
                        <a:rPr lang="en-US" sz="2000" b="0" dirty="0">
                          <a:solidFill>
                            <a:schemeClr val="dk1"/>
                          </a:solidFill>
                          <a:latin typeface="+mn-lt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en-US" sz="2000" b="0" dirty="0" err="1">
                          <a:solidFill>
                            <a:schemeClr val="dk1"/>
                          </a:solidFill>
                          <a:latin typeface="+mn-lt"/>
                          <a:ea typeface="Arial"/>
                          <a:cs typeface="Arial"/>
                          <a:sym typeface="Arial"/>
                        </a:rPr>
                        <a:t>enfoque</a:t>
                      </a:r>
                      <a:r>
                        <a:rPr lang="en-US" sz="2000" b="0" dirty="0">
                          <a:solidFill>
                            <a:schemeClr val="dk1"/>
                          </a:solidFill>
                          <a:latin typeface="+mn-lt"/>
                          <a:ea typeface="Arial"/>
                          <a:cs typeface="Arial"/>
                          <a:sym typeface="Arial"/>
                        </a:rPr>
                        <a:t> de Una </a:t>
                      </a:r>
                      <a:br>
                        <a:rPr lang="en-US" sz="2000" b="0" dirty="0">
                          <a:solidFill>
                            <a:schemeClr val="dk1"/>
                          </a:solidFill>
                          <a:latin typeface="+mn-lt"/>
                          <a:ea typeface="Arial"/>
                          <a:cs typeface="Arial"/>
                          <a:sym typeface="Arial"/>
                        </a:rPr>
                      </a:br>
                      <a:r>
                        <a:rPr lang="en-US" sz="2000" b="0" dirty="0">
                          <a:solidFill>
                            <a:schemeClr val="dk1"/>
                          </a:solidFill>
                          <a:latin typeface="+mn-lt"/>
                          <a:ea typeface="Arial"/>
                          <a:cs typeface="Arial"/>
                          <a:sym typeface="Arial"/>
                        </a:rPr>
                        <a:t>Sola </a:t>
                      </a:r>
                      <a:r>
                        <a:rPr lang="en-US" sz="2000" b="0" dirty="0" err="1">
                          <a:solidFill>
                            <a:schemeClr val="dk1"/>
                          </a:solidFill>
                          <a:latin typeface="+mn-lt"/>
                          <a:ea typeface="Arial"/>
                          <a:cs typeface="Arial"/>
                          <a:sym typeface="Arial"/>
                        </a:rPr>
                        <a:t>Salud</a:t>
                      </a:r>
                      <a:endParaRPr lang="en-US" sz="2000" b="0" dirty="0">
                        <a:solidFill>
                          <a:schemeClr val="dk1"/>
                        </a:solidFill>
                        <a:latin typeface="+mn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8" name="Google Shape;37;p14" descr="Objectives Icon">
            <a:extLst>
              <a:ext uri="{FF2B5EF4-FFF2-40B4-BE49-F238E27FC236}">
                <a16:creationId xmlns:a16="http://schemas.microsoft.com/office/drawing/2014/main" id="{CBB9782B-A8E1-C65D-9AF3-6E3BFB6811BE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947380" y="2445209"/>
            <a:ext cx="888251" cy="777438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38;p14" descr="Discovery Dialogue ">
            <a:extLst>
              <a:ext uri="{FF2B5EF4-FFF2-40B4-BE49-F238E27FC236}">
                <a16:creationId xmlns:a16="http://schemas.microsoft.com/office/drawing/2014/main" id="{7CD87E88-EB7B-B47D-75A4-EF92C6B22369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929764" y="3387005"/>
            <a:ext cx="888251" cy="7774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39;p14" descr="Activity Icon">
            <a:extLst>
              <a:ext uri="{FF2B5EF4-FFF2-40B4-BE49-F238E27FC236}">
                <a16:creationId xmlns:a16="http://schemas.microsoft.com/office/drawing/2014/main" id="{2A7635B7-817C-CFE7-27AD-FB050C7307E0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921623" y="4334684"/>
            <a:ext cx="888251" cy="7774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41;p14" descr="A picture containing vector graphics&#10;&#10;Description automatically generated">
            <a:extLst>
              <a:ext uri="{FF2B5EF4-FFF2-40B4-BE49-F238E27FC236}">
                <a16:creationId xmlns:a16="http://schemas.microsoft.com/office/drawing/2014/main" id="{C5E0F6D3-E023-08E2-7F13-386E4CE55BE2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802921" y="5192453"/>
            <a:ext cx="1121434" cy="113851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7AF85320-B0B4-8FE9-5CA1-40BC34F9E9FB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9005EF2-BA1D-B693-DEA9-D13F2E9D00C0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8D38710-0883-42F9-1E0A-77A9BD571BD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8183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theme" Target="../theme/theme1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7B8B486-EFC4-8DEE-CC1F-A4E4AD1EC6A7}"/>
              </a:ext>
            </a:extLst>
          </p:cNvPr>
          <p:cNvSpPr/>
          <p:nvPr/>
        </p:nvSpPr>
        <p:spPr>
          <a:xfrm>
            <a:off x="0" y="6728728"/>
            <a:ext cx="12192000" cy="203201"/>
          </a:xfrm>
          <a:prstGeom prst="rect">
            <a:avLst/>
          </a:prstGeom>
          <a:solidFill>
            <a:srgbClr val="1096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29FAA712-DD14-E1D3-B080-8A18549382F6}"/>
              </a:ext>
            </a:extLst>
          </p:cNvPr>
          <p:cNvSpPr txBox="1">
            <a:spLocks/>
          </p:cNvSpPr>
          <p:nvPr/>
        </p:nvSpPr>
        <p:spPr>
          <a:xfrm>
            <a:off x="-93879" y="6326347"/>
            <a:ext cx="49685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457200" rtl="0" eaLnBrk="1" latinLnBrk="0" hangingPunct="1">
              <a:defRPr lang="en-US" sz="1600" kern="1200" cap="all" smtClean="0">
                <a:solidFill>
                  <a:srgbClr val="000000"/>
                </a:solidFill>
                <a:latin typeface="Arial Re"/>
                <a:ea typeface="+mn-ea"/>
                <a:cs typeface="Arial Re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32F399E-A823-8741-8D87-6A1DD0C00948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6ED80FB-2A60-D1A9-DC89-EA4B76A07465}"/>
              </a:ext>
            </a:extLst>
          </p:cNvPr>
          <p:cNvCxnSpPr/>
          <p:nvPr/>
        </p:nvCxnSpPr>
        <p:spPr>
          <a:xfrm>
            <a:off x="518160" y="1264888"/>
            <a:ext cx="11155680" cy="0"/>
          </a:xfrm>
          <a:prstGeom prst="line">
            <a:avLst/>
          </a:prstGeom>
          <a:ln w="50800">
            <a:solidFill>
              <a:srgbClr val="1096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0299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  <p:sldLayoutId id="2147483680" r:id="rId19"/>
    <p:sldLayoutId id="2147483681" r:id="rId20"/>
    <p:sldLayoutId id="2147483682" r:id="rId21"/>
    <p:sldLayoutId id="2147483683" r:id="rId22"/>
    <p:sldLayoutId id="2147483684" r:id="rId23"/>
    <p:sldLayoutId id="2147483685" r:id="rId24"/>
    <p:sldLayoutId id="2147483686" r:id="rId25"/>
    <p:sldLayoutId id="2147483687" r:id="rId26"/>
    <p:sldLayoutId id="2147483688" r:id="rId27"/>
    <p:sldLayoutId id="2147483689" r:id="rId28"/>
    <p:sldLayoutId id="2147483690" r:id="rId29"/>
    <p:sldLayoutId id="2147483691" r:id="rId30"/>
    <p:sldLayoutId id="2147483692" r:id="rId31"/>
    <p:sldLayoutId id="2147483693" r:id="rId32"/>
    <p:sldLayoutId id="2147483694" r:id="rId33"/>
    <p:sldLayoutId id="2147483695" r:id="rId34"/>
    <p:sldLayoutId id="2147483696" r:id="rId35"/>
    <p:sldLayoutId id="2147483697" r:id="rId36"/>
    <p:sldLayoutId id="2147483698" r:id="rId37"/>
    <p:sldLayoutId id="2147483699" r:id="rId3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centersfordiseasecontrol.sharefile.com/d-s790a3f7302df49af89fc8f0d5e9b3138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A87B7C0-237A-FA6D-CE7C-7F82F394818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46521E4-039B-C7EA-9685-2AC75CD41D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91440" tIns="45720" rIns="91440" bIns="45720" anchor="t"/>
          <a:lstStyle/>
          <a:p>
            <a:r>
              <a:rPr lang="en-US" dirty="0" err="1"/>
              <a:t>Graduação</a:t>
            </a:r>
            <a:r>
              <a:rPr lang="en-US" dirty="0"/>
              <a:t> do FETP-Frontline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C27E29D-325B-2D15-63E1-295D2A85EBFA}"/>
              </a:ext>
            </a:extLst>
          </p:cNvPr>
          <p:cNvSpPr txBox="1"/>
          <p:nvPr/>
        </p:nvSpPr>
        <p:spPr>
          <a:xfrm>
            <a:off x="838199" y="1845422"/>
            <a:ext cx="993370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dirty="0"/>
              <a:t>Clique aqui para ver uma mensagem do CDC</a:t>
            </a:r>
            <a:r>
              <a:rPr lang="es-ES" sz="3200" dirty="0"/>
              <a:t>:</a:t>
            </a:r>
          </a:p>
          <a:p>
            <a:endParaRPr lang="es-ES" sz="3200" dirty="0"/>
          </a:p>
          <a:p>
            <a:r>
              <a:rPr lang="pt-BR" sz="3200" dirty="0">
                <a:hlinkClick r:id="rId3"/>
              </a:rPr>
              <a:t>Graduação do FETP-Frontline Vídeo</a:t>
            </a:r>
            <a:endParaRPr lang="es-ES" sz="3200" dirty="0"/>
          </a:p>
          <a:p>
            <a:endParaRPr lang="es-ES" sz="3200" dirty="0"/>
          </a:p>
        </p:txBody>
      </p:sp>
    </p:spTree>
    <p:extLst>
      <p:ext uri="{BB962C8B-B14F-4D97-AF65-F5344CB8AC3E}">
        <p14:creationId xmlns:p14="http://schemas.microsoft.com/office/powerpoint/2010/main" val="3859716576"/>
      </p:ext>
    </p:extLst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1">
      <a:majorFont>
        <a:latin typeface="Franklin Gothic Medium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1" id="{C921E521-331C-49E0-A855-37D25CF93565}" vid="{6296C177-A96B-4976-8830-6B50B48A1FF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B263BB87ED693489DF545C68D111AB5" ma:contentTypeVersion="18" ma:contentTypeDescription="Create a new document." ma:contentTypeScope="" ma:versionID="1cec4caab88798aa6c527385697c2251">
  <xsd:schema xmlns:xsd="http://www.w3.org/2001/XMLSchema" xmlns:xs="http://www.w3.org/2001/XMLSchema" xmlns:p="http://schemas.microsoft.com/office/2006/metadata/properties" xmlns:ns2="52ff0146-47b4-4d51-8c1c-03266fcd63a2" xmlns:ns3="cd03f174-a395-49eb-8ee9-8d943e22f40d" targetNamespace="http://schemas.microsoft.com/office/2006/metadata/properties" ma:root="true" ma:fieldsID="2ae390c631a92185dce381efc91d733f" ns2:_="" ns3:_="">
    <xsd:import namespace="52ff0146-47b4-4d51-8c1c-03266fcd63a2"/>
    <xsd:import namespace="cd03f174-a395-49eb-8ee9-8d943e22f40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2:ForReference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2ff0146-47b4-4d51-8c1c-03266fcd63a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9353dbe8-8260-4ccf-8219-3d2995e6fa1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ForReference" ma:index="24" nillable="true" ma:displayName="For Reference" ma:default="0" ma:description="Yes/No if this file is important to understand the context and history of ZFETP." ma:format="Dropdown" ma:internalName="ForReference">
      <xsd:simpleType>
        <xsd:restriction base="dms:Boolean"/>
      </xsd:simpleType>
    </xsd:element>
    <xsd:element name="MediaServiceBillingMetadata" ma:index="25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03f174-a395-49eb-8ee9-8d943e22f40d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8d37e551-fb76-4f25-8c56-d73644bbf5a5}" ma:internalName="TaxCatchAll" ma:showField="CatchAllData" ma:web="cd03f174-a395-49eb-8ee9-8d943e22f40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ForReference xmlns="52ff0146-47b4-4d51-8c1c-03266fcd63a2">false</ForReference>
    <lcf76f155ced4ddcb4097134ff3c332f xmlns="52ff0146-47b4-4d51-8c1c-03266fcd63a2">
      <Terms xmlns="http://schemas.microsoft.com/office/infopath/2007/PartnerControls"/>
    </lcf76f155ced4ddcb4097134ff3c332f>
    <TaxCatchAll xmlns="cd03f174-a395-49eb-8ee9-8d943e22f40d" xsi:nil="true"/>
  </documentManagement>
</p:properties>
</file>

<file path=customXml/itemProps1.xml><?xml version="1.0" encoding="utf-8"?>
<ds:datastoreItem xmlns:ds="http://schemas.openxmlformats.org/officeDocument/2006/customXml" ds:itemID="{56AC28B9-F0B5-4774-BD78-2CDB77F363CE}"/>
</file>

<file path=customXml/itemProps2.xml><?xml version="1.0" encoding="utf-8"?>
<ds:datastoreItem xmlns:ds="http://schemas.openxmlformats.org/officeDocument/2006/customXml" ds:itemID="{AB00E12F-2A12-4D64-9912-A200C0E5C6B5}"/>
</file>

<file path=customXml/itemProps3.xml><?xml version="1.0" encoding="utf-8"?>
<ds:datastoreItem xmlns:ds="http://schemas.openxmlformats.org/officeDocument/2006/customXml" ds:itemID="{F76C277F-DA64-4D56-A092-10E06D496C43}"/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29</TotalTime>
  <Words>100</Words>
  <Application>Microsoft Office PowerPoint</Application>
  <PresentationFormat>Widescreen</PresentationFormat>
  <Paragraphs>12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9" baseType="lpstr">
      <vt:lpstr>Aptos</vt:lpstr>
      <vt:lpstr>Arial</vt:lpstr>
      <vt:lpstr>Arial Re</vt:lpstr>
      <vt:lpstr>Calibri</vt:lpstr>
      <vt:lpstr>Franklin Gothic Medium</vt:lpstr>
      <vt:lpstr>Franklin Gothic Medium Cond</vt:lpstr>
      <vt:lpstr>Wingdings</vt:lpstr>
      <vt:lpstr>Theme1</vt:lpstr>
      <vt:lpstr>Graduação do FETP-Frontline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Gallagher, Darby (CDC/GHC/DGHP)</dc:creator>
  <cp:lastModifiedBy>Gallagher, Darby (CDC/GHC/DGHP)</cp:lastModifiedBy>
  <cp:revision>2</cp:revision>
  <dcterms:created xsi:type="dcterms:W3CDTF">2025-11-13T19:08:28Z</dcterms:created>
  <dcterms:modified xsi:type="dcterms:W3CDTF">2026-01-06T19:10:39Z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7b94a7b8-f06c-4dfe-bdcc-9b548fd58c31_Enabled">
    <vt:lpwstr>true</vt:lpwstr>
  </property>
  <property fmtid="{D5CDD505-2E9C-101B-9397-08002B2CF9AE}" pid="3" name="MSIP_Label_7b94a7b8-f06c-4dfe-bdcc-9b548fd58c31_SetDate">
    <vt:lpwstr>2025-11-13T19:12:37Z</vt:lpwstr>
  </property>
  <property fmtid="{D5CDD505-2E9C-101B-9397-08002B2CF9AE}" pid="4" name="MSIP_Label_7b94a7b8-f06c-4dfe-bdcc-9b548fd58c31_Method">
    <vt:lpwstr>Privileged</vt:lpwstr>
  </property>
  <property fmtid="{D5CDD505-2E9C-101B-9397-08002B2CF9AE}" pid="5" name="MSIP_Label_7b94a7b8-f06c-4dfe-bdcc-9b548fd58c31_Name">
    <vt:lpwstr>7b94a7b8-f06c-4dfe-bdcc-9b548fd58c31</vt:lpwstr>
  </property>
  <property fmtid="{D5CDD505-2E9C-101B-9397-08002B2CF9AE}" pid="6" name="MSIP_Label_7b94a7b8-f06c-4dfe-bdcc-9b548fd58c31_SiteId">
    <vt:lpwstr>9ce70869-60db-44fd-abe8-d2767077fc8f</vt:lpwstr>
  </property>
  <property fmtid="{D5CDD505-2E9C-101B-9397-08002B2CF9AE}" pid="7" name="MSIP_Label_7b94a7b8-f06c-4dfe-bdcc-9b548fd58c31_ActionId">
    <vt:lpwstr>05e2bd24-c4cd-48fa-ba5d-484e46c30e2d</vt:lpwstr>
  </property>
  <property fmtid="{D5CDD505-2E9C-101B-9397-08002B2CF9AE}" pid="8" name="MSIP_Label_7b94a7b8-f06c-4dfe-bdcc-9b548fd58c31_ContentBits">
    <vt:lpwstr>0</vt:lpwstr>
  </property>
  <property fmtid="{D5CDD505-2E9C-101B-9397-08002B2CF9AE}" pid="9" name="MSIP_Label_7b94a7b8-f06c-4dfe-bdcc-9b548fd58c31_Tag">
    <vt:lpwstr>10, 0, 1, 1</vt:lpwstr>
  </property>
  <property fmtid="{D5CDD505-2E9C-101B-9397-08002B2CF9AE}" pid="10" name="ContentTypeId">
    <vt:lpwstr>0x010100BB263BB87ED693489DF545C68D111AB5</vt:lpwstr>
  </property>
</Properties>
</file>